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59" r:id="rId3"/>
    <p:sldId id="260" r:id="rId4"/>
    <p:sldId id="263" r:id="rId5"/>
    <p:sldId id="261" r:id="rId6"/>
    <p:sldId id="257" r:id="rId7"/>
  </p:sldIdLst>
  <p:sldSz cx="12192000" cy="6858000"/>
  <p:notesSz cx="6858000" cy="9144000"/>
  <p:embeddedFontLst>
    <p:embeddedFont>
      <p:font typeface="Montserrat Bold" panose="00000800000000000000" pitchFamily="2" charset="0"/>
      <p:bold r:id="rId10"/>
      <p:italic r:id="rId11"/>
      <p:bold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07B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88372" autoAdjust="0"/>
  </p:normalViewPr>
  <p:slideViewPr>
    <p:cSldViewPr>
      <p:cViewPr varScale="1">
        <p:scale>
          <a:sx n="63" d="100"/>
          <a:sy n="63" d="100"/>
        </p:scale>
        <p:origin x="97" y="12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02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735" y="9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E4CF3E-B464-4135-A549-9DA4EEB67A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32E611-5E8B-4C92-AEE3-A017FC8DC0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E0DA0-3F12-484F-B0A6-71AA2736337E}" type="datetimeFigureOut">
              <a:rPr lang="en-US" smtClean="0">
                <a:latin typeface="Open Sans" panose="020B0606030504020204" pitchFamily="34" charset="0"/>
              </a:rPr>
              <a:t>1/6/2021</a:t>
            </a:fld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2C0BBF-DA0A-43E2-A5E8-882C86B0F9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D8C1B-D4A6-4D86-9F11-69AF0B3443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564BA-2649-4CAA-A0E4-E2F1409338C8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856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59676F5D-A397-41BC-8D25-17A1E890B8C8}" type="datetimeFigureOut">
              <a:rPr lang="fr-FR" smtClean="0"/>
              <a:pPr/>
              <a:t>06/01/2021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140696EF-AE51-42D0-8D0F-DD2E2B4684D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75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isware.com/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132945"/>
            <a:ext cx="12192000" cy="725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Open Sans" panose="020B0606030504020204" pitchFamily="34" charset="0"/>
            </a:endParaRPr>
          </a:p>
        </p:txBody>
      </p:sp>
      <p:cxnSp>
        <p:nvCxnSpPr>
          <p:cNvPr id="18" name="Straight Connector 4">
            <a:extLst>
              <a:ext uri="{FF2B5EF4-FFF2-40B4-BE49-F238E27FC236}">
                <a16:creationId xmlns:a16="http://schemas.microsoft.com/office/drawing/2014/main" id="{13B90726-174C-F345-BB8E-F107ED669766}"/>
              </a:ext>
            </a:extLst>
          </p:cNvPr>
          <p:cNvCxnSpPr/>
          <p:nvPr userDrawn="1"/>
        </p:nvCxnSpPr>
        <p:spPr>
          <a:xfrm>
            <a:off x="5638800" y="2921891"/>
            <a:ext cx="9144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D369DA7-8461-45B8-82FC-652CB850F4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353" y="4361322"/>
            <a:ext cx="10153291" cy="12864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lang="en-US" sz="2400" kern="1200" baseline="0" dirty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8" name="Title 22">
            <a:extLst>
              <a:ext uri="{FF2B5EF4-FFF2-40B4-BE49-F238E27FC236}">
                <a16:creationId xmlns:a16="http://schemas.microsoft.com/office/drawing/2014/main" id="{5E555619-A5D1-4689-AC59-F04CFA0E9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9353" y="3594083"/>
            <a:ext cx="10153292" cy="626232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en-US" noProof="0" dirty="0"/>
              <a:t>Add short </a:t>
            </a:r>
            <a:r>
              <a:rPr lang="en-US" noProof="0" dirty="0" err="1"/>
              <a:t>tITLE</a:t>
            </a:r>
            <a:endParaRPr lang="en-US" noProof="0" dirty="0"/>
          </a:p>
        </p:txBody>
      </p:sp>
      <p:pic>
        <p:nvPicPr>
          <p:cNvPr id="7" name="Image 14">
            <a:extLst>
              <a:ext uri="{FF2B5EF4-FFF2-40B4-BE49-F238E27FC236}">
                <a16:creationId xmlns:a16="http://schemas.microsoft.com/office/drawing/2014/main" id="{023482F8-5DA0-4667-9437-ED7F9D911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7"/>
          <a:stretch/>
        </p:blipFill>
        <p:spPr>
          <a:xfrm>
            <a:off x="3776184" y="831253"/>
            <a:ext cx="4639631" cy="128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4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4">
            <a:extLst>
              <a:ext uri="{FF2B5EF4-FFF2-40B4-BE49-F238E27FC236}">
                <a16:creationId xmlns:a16="http://schemas.microsoft.com/office/drawing/2014/main" id="{C862831B-908D-4FF8-84F4-854BD87A1D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7"/>
          <a:stretch/>
        </p:blipFill>
        <p:spPr>
          <a:xfrm>
            <a:off x="530773" y="6467115"/>
            <a:ext cx="971517" cy="26849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B90726-174C-F345-BB8E-F107ED669766}"/>
              </a:ext>
            </a:extLst>
          </p:cNvPr>
          <p:cNvCxnSpPr/>
          <p:nvPr userDrawn="1"/>
        </p:nvCxnSpPr>
        <p:spPr>
          <a:xfrm>
            <a:off x="539399" y="300777"/>
            <a:ext cx="9144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88905-4212-413B-B45D-BEFDCBB91920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1356322" y="6551307"/>
            <a:ext cx="387179" cy="288588"/>
          </a:xfrm>
          <a:prstGeom prst="rect">
            <a:avLst/>
          </a:prstGeom>
        </p:spPr>
        <p:txBody>
          <a:bodyPr/>
          <a:lstStyle/>
          <a:p>
            <a:fld id="{8944908D-369E-4508-B021-0B3E831284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E3D947-8672-4B0F-9AF3-D091E42044AF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7923807" y="6551305"/>
            <a:ext cx="4005648" cy="288589"/>
          </a:xfrm>
          <a:prstGeom prst="rect">
            <a:avLst/>
          </a:prstGeom>
        </p:spPr>
        <p:txBody>
          <a:bodyPr/>
          <a:lstStyle>
            <a:lvl1pPr>
              <a:defRPr>
                <a:cs typeface="Open Sans" panose="020B0606030504020204" pitchFamily="34" charset="0"/>
              </a:defRPr>
            </a:lvl1pPr>
          </a:lstStyle>
          <a:p>
            <a:r>
              <a:rPr lang="en-US" spc="30" dirty="0">
                <a:solidFill>
                  <a:srgbClr val="898989"/>
                </a:solidFill>
                <a:ea typeface="Open Sans" panose="020B0606030504020204" pitchFamily="34" charset="0"/>
              </a:rPr>
              <a:t>© 2021 PLANISWARE. ALL RIGHTS RESERVED.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76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B90726-174C-F345-BB8E-F107ED669766}"/>
              </a:ext>
            </a:extLst>
          </p:cNvPr>
          <p:cNvCxnSpPr/>
          <p:nvPr userDrawn="1"/>
        </p:nvCxnSpPr>
        <p:spPr>
          <a:xfrm>
            <a:off x="539399" y="300777"/>
            <a:ext cx="9144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2">
            <a:extLst>
              <a:ext uri="{FF2B5EF4-FFF2-40B4-BE49-F238E27FC236}">
                <a16:creationId xmlns:a16="http://schemas.microsoft.com/office/drawing/2014/main" id="{4127C882-6C99-4D7C-9F20-EAF85D5DE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591" y="407445"/>
            <a:ext cx="11151076" cy="441512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88905-4212-413B-B45D-BEFDCBB91920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1356322" y="6551307"/>
            <a:ext cx="387179" cy="288588"/>
          </a:xfrm>
          <a:prstGeom prst="rect">
            <a:avLst/>
          </a:prstGeom>
        </p:spPr>
        <p:txBody>
          <a:bodyPr/>
          <a:lstStyle/>
          <a:p>
            <a:fld id="{8944908D-369E-4508-B021-0B3E831284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E3D947-8672-4B0F-9AF3-D091E42044AF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7923807" y="6551305"/>
            <a:ext cx="4005648" cy="288589"/>
          </a:xfrm>
          <a:prstGeom prst="rect">
            <a:avLst/>
          </a:prstGeom>
        </p:spPr>
        <p:txBody>
          <a:bodyPr/>
          <a:lstStyle>
            <a:lvl1pPr>
              <a:defRPr>
                <a:cs typeface="Open Sans" panose="020B0606030504020204" pitchFamily="34" charset="0"/>
              </a:defRPr>
            </a:lvl1pPr>
          </a:lstStyle>
          <a:p>
            <a:r>
              <a:rPr lang="en-US" spc="30" dirty="0">
                <a:solidFill>
                  <a:srgbClr val="898989"/>
                </a:solidFill>
                <a:ea typeface="Open Sans" panose="020B0606030504020204" pitchFamily="34" charset="0"/>
              </a:rPr>
              <a:t>© 2021 PLANISWARE. ALL RIGHTS RESERVED.  |</a:t>
            </a:r>
            <a:endParaRPr lang="en-US" dirty="0"/>
          </a:p>
        </p:txBody>
      </p:sp>
      <p:pic>
        <p:nvPicPr>
          <p:cNvPr id="7" name="Image 14">
            <a:extLst>
              <a:ext uri="{FF2B5EF4-FFF2-40B4-BE49-F238E27FC236}">
                <a16:creationId xmlns:a16="http://schemas.microsoft.com/office/drawing/2014/main" id="{BD4EDAD1-B1FA-4F51-9B30-D6C74ABDA0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7"/>
          <a:stretch/>
        </p:blipFill>
        <p:spPr>
          <a:xfrm>
            <a:off x="530773" y="6467115"/>
            <a:ext cx="971517" cy="26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0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B90726-174C-F345-BB8E-F107ED669766}"/>
              </a:ext>
            </a:extLst>
          </p:cNvPr>
          <p:cNvCxnSpPr/>
          <p:nvPr userDrawn="1"/>
        </p:nvCxnSpPr>
        <p:spPr>
          <a:xfrm>
            <a:off x="539399" y="300777"/>
            <a:ext cx="9144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2">
            <a:extLst>
              <a:ext uri="{FF2B5EF4-FFF2-40B4-BE49-F238E27FC236}">
                <a16:creationId xmlns:a16="http://schemas.microsoft.com/office/drawing/2014/main" id="{4127C882-6C99-4D7C-9F20-EAF85D5DE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591" y="407445"/>
            <a:ext cx="11151076" cy="441512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88905-4212-413B-B45D-BEFDCBB91920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1356322" y="6551307"/>
            <a:ext cx="387179" cy="288588"/>
          </a:xfrm>
          <a:prstGeom prst="rect">
            <a:avLst/>
          </a:prstGeom>
        </p:spPr>
        <p:txBody>
          <a:bodyPr/>
          <a:lstStyle/>
          <a:p>
            <a:fld id="{8944908D-369E-4508-B021-0B3E831284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E3D947-8672-4B0F-9AF3-D091E42044AF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7923807" y="6551305"/>
            <a:ext cx="4005648" cy="288589"/>
          </a:xfrm>
          <a:prstGeom prst="rect">
            <a:avLst/>
          </a:prstGeom>
        </p:spPr>
        <p:txBody>
          <a:bodyPr/>
          <a:lstStyle>
            <a:lvl1pPr>
              <a:defRPr>
                <a:cs typeface="Open Sans" panose="020B0606030504020204" pitchFamily="34" charset="0"/>
              </a:defRPr>
            </a:lvl1pPr>
          </a:lstStyle>
          <a:p>
            <a:r>
              <a:rPr lang="en-US" spc="30" dirty="0">
                <a:solidFill>
                  <a:srgbClr val="898989"/>
                </a:solidFill>
                <a:ea typeface="Open Sans" panose="020B0606030504020204" pitchFamily="34" charset="0"/>
              </a:rPr>
              <a:t>© 2021 PLANISWARE. ALL RIGHTS RESERVED.  |</a:t>
            </a:r>
            <a:endParaRPr lang="en-US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724F6F1-C392-4FE8-90DF-794570783B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592" y="1077046"/>
            <a:ext cx="11151075" cy="5263369"/>
          </a:xfrm>
        </p:spPr>
        <p:txBody>
          <a:bodyPr>
            <a:noAutofit/>
          </a:bodyPr>
          <a:lstStyle>
            <a:lvl1pPr marL="228600" indent="-228600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  <a:lvl2pPr marL="685800" indent="-228600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200"/>
            </a:lvl2pPr>
            <a:lvl3pPr marL="1143000" indent="-228600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3pPr>
            <a:lvl4pPr marL="1600200" indent="-228600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Click to insert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Image 14">
            <a:extLst>
              <a:ext uri="{FF2B5EF4-FFF2-40B4-BE49-F238E27FC236}">
                <a16:creationId xmlns:a16="http://schemas.microsoft.com/office/drawing/2014/main" id="{07DF4EC2-FC00-4930-A17C-CAF04FD01B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7"/>
          <a:stretch/>
        </p:blipFill>
        <p:spPr>
          <a:xfrm>
            <a:off x="530773" y="6467115"/>
            <a:ext cx="971517" cy="26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B90726-174C-F345-BB8E-F107ED669766}"/>
              </a:ext>
            </a:extLst>
          </p:cNvPr>
          <p:cNvCxnSpPr/>
          <p:nvPr userDrawn="1"/>
        </p:nvCxnSpPr>
        <p:spPr>
          <a:xfrm>
            <a:off x="539399" y="300777"/>
            <a:ext cx="9144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1FDC0D29-BC51-CC40-86CD-00E6536FCD3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237412" y="8626"/>
            <a:ext cx="495458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to insert</a:t>
            </a:r>
            <a:r>
              <a:rPr lang="en-US" dirty="0"/>
              <a:t> an image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B4F534-8B8B-4482-9362-32A129D919E2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>
          <a:xfrm>
            <a:off x="11356322" y="6551307"/>
            <a:ext cx="387179" cy="288588"/>
          </a:xfrm>
          <a:prstGeom prst="rect">
            <a:avLst/>
          </a:prstGeom>
        </p:spPr>
        <p:txBody>
          <a:bodyPr/>
          <a:lstStyle/>
          <a:p>
            <a:fld id="{8944908D-369E-4508-B021-0B3E831284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D18D5-D706-45F8-B481-B219AD637447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7923807" y="6551305"/>
            <a:ext cx="4005648" cy="288589"/>
          </a:xfrm>
          <a:prstGeom prst="rect">
            <a:avLst/>
          </a:prstGeom>
        </p:spPr>
        <p:txBody>
          <a:bodyPr/>
          <a:lstStyle>
            <a:lvl1pPr>
              <a:defRPr>
                <a:cs typeface="Open Sans" panose="020B0606030504020204" pitchFamily="34" charset="0"/>
              </a:defRPr>
            </a:lvl1pPr>
          </a:lstStyle>
          <a:p>
            <a:r>
              <a:rPr lang="en-US" spc="30" dirty="0">
                <a:solidFill>
                  <a:srgbClr val="898989"/>
                </a:solidFill>
                <a:ea typeface="Open Sans" panose="020B0606030504020204" pitchFamily="34" charset="0"/>
              </a:rPr>
              <a:t>© 2021 PLANISWARE. ALL RIGHTS RESERVED.  |</a:t>
            </a:r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095F2B3-BAFD-47AA-8604-72EBB40B1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591" y="407445"/>
            <a:ext cx="6588564" cy="441512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4128130B-31B1-4C75-8AFD-CE334092E7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592" y="1077046"/>
            <a:ext cx="6588563" cy="5263369"/>
          </a:xfrm>
        </p:spPr>
        <p:txBody>
          <a:bodyPr>
            <a:noAutofit/>
          </a:bodyPr>
          <a:lstStyle>
            <a:lvl1pPr marL="228600" indent="-228600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  <a:lvl2pPr marL="685800" indent="-228600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200"/>
            </a:lvl2pPr>
            <a:lvl3pPr marL="1143000" indent="-228600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3pPr>
            <a:lvl4pPr marL="1600200" indent="-228600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Click to insert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Image 14">
            <a:extLst>
              <a:ext uri="{FF2B5EF4-FFF2-40B4-BE49-F238E27FC236}">
                <a16:creationId xmlns:a16="http://schemas.microsoft.com/office/drawing/2014/main" id="{35E6DDFF-9F46-48CF-AD27-7426EA7A1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7"/>
          <a:stretch/>
        </p:blipFill>
        <p:spPr>
          <a:xfrm>
            <a:off x="530773" y="6467115"/>
            <a:ext cx="971517" cy="26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41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B90726-174C-F345-BB8E-F107ED669766}"/>
              </a:ext>
            </a:extLst>
          </p:cNvPr>
          <p:cNvCxnSpPr/>
          <p:nvPr userDrawn="1"/>
        </p:nvCxnSpPr>
        <p:spPr>
          <a:xfrm>
            <a:off x="539399" y="300777"/>
            <a:ext cx="9144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 : avec coins supérieurs arrondis 9">
            <a:extLst>
              <a:ext uri="{FF2B5EF4-FFF2-40B4-BE49-F238E27FC236}">
                <a16:creationId xmlns:a16="http://schemas.microsoft.com/office/drawing/2014/main" id="{DD4919A2-E9FD-C44F-89E1-36C31E60699F}"/>
              </a:ext>
            </a:extLst>
          </p:cNvPr>
          <p:cNvSpPr/>
          <p:nvPr userDrawn="1"/>
        </p:nvSpPr>
        <p:spPr>
          <a:xfrm rot="5400000" flipV="1">
            <a:off x="5376002" y="-3383529"/>
            <a:ext cx="1440000" cy="1219200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lvl="0" indent="0" algn="ctr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en-US" sz="800" noProof="0" dirty="0">
              <a:solidFill>
                <a:schemeClr val="accent5">
                  <a:lumMod val="60000"/>
                  <a:lumOff val="40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14" name="Picture 16">
            <a:extLst>
              <a:ext uri="{FF2B5EF4-FFF2-40B4-BE49-F238E27FC236}">
                <a16:creationId xmlns:a16="http://schemas.microsoft.com/office/drawing/2014/main" id="{2E11E27E-71F3-8543-B0A1-2DDFC7B3A9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4756" y="1657218"/>
            <a:ext cx="7421748" cy="4296801"/>
          </a:xfrm>
          <a:prstGeom prst="rect">
            <a:avLst/>
          </a:prstGeom>
        </p:spPr>
      </p:pic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1941599A-458A-D047-B1DD-B743A3000EB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22676" y="1920298"/>
            <a:ext cx="5585907" cy="3502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insert a screenshot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269113-5B4E-4715-867B-A46ADA2D0DFC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1356322" y="6551307"/>
            <a:ext cx="387179" cy="288588"/>
          </a:xfrm>
          <a:prstGeom prst="rect">
            <a:avLst/>
          </a:prstGeom>
        </p:spPr>
        <p:txBody>
          <a:bodyPr/>
          <a:lstStyle/>
          <a:p>
            <a:fld id="{8944908D-369E-4508-B021-0B3E831284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01129-5364-4A27-B95B-A69013BC575E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7923807" y="6551305"/>
            <a:ext cx="4005648" cy="288589"/>
          </a:xfrm>
          <a:prstGeom prst="rect">
            <a:avLst/>
          </a:prstGeom>
        </p:spPr>
        <p:txBody>
          <a:bodyPr/>
          <a:lstStyle>
            <a:lvl1pPr>
              <a:defRPr>
                <a:cs typeface="Open Sans" panose="020B0606030504020204" pitchFamily="34" charset="0"/>
              </a:defRPr>
            </a:lvl1pPr>
          </a:lstStyle>
          <a:p>
            <a:r>
              <a:rPr lang="en-US" spc="30" dirty="0">
                <a:solidFill>
                  <a:srgbClr val="898989"/>
                </a:solidFill>
                <a:ea typeface="Open Sans" panose="020B0606030504020204" pitchFamily="34" charset="0"/>
              </a:rPr>
              <a:t>© 2021 PLANISWARE. ALL RIGHTS RESERVED.  |</a:t>
            </a:r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F23B17B0-EDDA-4F4F-8EBD-3C425FB52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591" y="407445"/>
            <a:ext cx="11151076" cy="441512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26533FE-4DAA-44E2-9BE1-AD3F473E2B7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8218" y="955625"/>
            <a:ext cx="11151076" cy="63163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7" name="Image 14">
            <a:extLst>
              <a:ext uri="{FF2B5EF4-FFF2-40B4-BE49-F238E27FC236}">
                <a16:creationId xmlns:a16="http://schemas.microsoft.com/office/drawing/2014/main" id="{203CD316-CA88-407A-BBB8-283D7798D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7"/>
          <a:stretch/>
        </p:blipFill>
        <p:spPr>
          <a:xfrm>
            <a:off x="530773" y="6467115"/>
            <a:ext cx="971517" cy="26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41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B90726-174C-F345-BB8E-F107ED669766}"/>
              </a:ext>
            </a:extLst>
          </p:cNvPr>
          <p:cNvCxnSpPr/>
          <p:nvPr userDrawn="1"/>
        </p:nvCxnSpPr>
        <p:spPr>
          <a:xfrm>
            <a:off x="539399" y="300777"/>
            <a:ext cx="9144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 : avec coins supérieurs arrondis 9">
            <a:extLst>
              <a:ext uri="{FF2B5EF4-FFF2-40B4-BE49-F238E27FC236}">
                <a16:creationId xmlns:a16="http://schemas.microsoft.com/office/drawing/2014/main" id="{2C40AD3A-B4D8-1540-8A92-9DC6CDF1949B}"/>
              </a:ext>
            </a:extLst>
          </p:cNvPr>
          <p:cNvSpPr/>
          <p:nvPr userDrawn="1"/>
        </p:nvSpPr>
        <p:spPr>
          <a:xfrm rot="5400000" flipV="1">
            <a:off x="5656572" y="-4370843"/>
            <a:ext cx="878860" cy="1219200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tx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lvl="0" indent="0" algn="ctr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en-US" sz="800" noProof="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  <p:pic>
        <p:nvPicPr>
          <p:cNvPr id="14" name="Picture 16">
            <a:extLst>
              <a:ext uri="{FF2B5EF4-FFF2-40B4-BE49-F238E27FC236}">
                <a16:creationId xmlns:a16="http://schemas.microsoft.com/office/drawing/2014/main" id="{97B05390-FEB2-E041-825D-4E2C029F1A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880" y="1911927"/>
            <a:ext cx="7634530" cy="4419991"/>
          </a:xfrm>
          <a:prstGeom prst="rect">
            <a:avLst/>
          </a:prstGeom>
        </p:spPr>
      </p:pic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FA439CF1-5A46-DD4C-B82E-18EDDD2702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20144" y="2164590"/>
            <a:ext cx="5749637" cy="3598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a screenshot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14E642-91E5-4B2D-8F7F-3B479EC9DF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923807" y="6551305"/>
            <a:ext cx="4005648" cy="288589"/>
          </a:xfrm>
          <a:prstGeom prst="rect">
            <a:avLst/>
          </a:prstGeom>
        </p:spPr>
        <p:txBody>
          <a:bodyPr/>
          <a:lstStyle>
            <a:lvl1pPr>
              <a:defRPr>
                <a:cs typeface="Open Sans" panose="020B0606030504020204" pitchFamily="34" charset="0"/>
              </a:defRPr>
            </a:lvl1pPr>
          </a:lstStyle>
          <a:p>
            <a:r>
              <a:rPr lang="en-US" spc="30" dirty="0">
                <a:solidFill>
                  <a:srgbClr val="898989"/>
                </a:solidFill>
                <a:ea typeface="Open Sans" panose="020B0606030504020204" pitchFamily="34" charset="0"/>
              </a:rPr>
              <a:t>© 2021 PLANISWARE. ALL RIGHTS RESERVED.  |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191B8C-66F2-4E77-BD08-5FF82335DA0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356322" y="6551307"/>
            <a:ext cx="387179" cy="288588"/>
          </a:xfrm>
          <a:prstGeom prst="rect">
            <a:avLst/>
          </a:prstGeom>
        </p:spPr>
        <p:txBody>
          <a:bodyPr/>
          <a:lstStyle/>
          <a:p>
            <a:fld id="{8944908D-369E-4508-B021-0B3E831284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EDE43CC9-5435-416A-8EE5-D6C875D5F0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591" y="407445"/>
            <a:ext cx="11151076" cy="441512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94691C4A-253F-4C42-A88D-DF9D92E4E2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596" y="2466109"/>
            <a:ext cx="4254931" cy="3297384"/>
          </a:xfrm>
        </p:spPr>
        <p:txBody>
          <a:bodyPr>
            <a:noAutofit/>
          </a:bodyPr>
          <a:lstStyle>
            <a:lvl1pPr marL="228600" indent="-228600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  <a:lvl2pPr marL="685800" indent="-228600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200"/>
            </a:lvl2pPr>
            <a:lvl3pPr marL="1143000" indent="-228600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3pPr>
            <a:lvl4pPr marL="1600200" indent="-228600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Click to insert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Image 14">
            <a:extLst>
              <a:ext uri="{FF2B5EF4-FFF2-40B4-BE49-F238E27FC236}">
                <a16:creationId xmlns:a16="http://schemas.microsoft.com/office/drawing/2014/main" id="{E51D54DA-F1F0-4B01-A638-0C4EA16EB5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7"/>
          <a:stretch/>
        </p:blipFill>
        <p:spPr>
          <a:xfrm>
            <a:off x="530773" y="6467115"/>
            <a:ext cx="971517" cy="26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58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s Mobile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B90726-174C-F345-BB8E-F107ED669766}"/>
              </a:ext>
            </a:extLst>
          </p:cNvPr>
          <p:cNvCxnSpPr/>
          <p:nvPr userDrawn="1"/>
        </p:nvCxnSpPr>
        <p:spPr>
          <a:xfrm>
            <a:off x="539399" y="300777"/>
            <a:ext cx="9144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 : avec coins supérieurs arrondis 9">
            <a:extLst>
              <a:ext uri="{FF2B5EF4-FFF2-40B4-BE49-F238E27FC236}">
                <a16:creationId xmlns:a16="http://schemas.microsoft.com/office/drawing/2014/main" id="{2C40AD3A-B4D8-1540-8A92-9DC6CDF1949B}"/>
              </a:ext>
            </a:extLst>
          </p:cNvPr>
          <p:cNvSpPr/>
          <p:nvPr userDrawn="1"/>
        </p:nvSpPr>
        <p:spPr>
          <a:xfrm rot="5400000" flipV="1">
            <a:off x="5656572" y="-4370843"/>
            <a:ext cx="878860" cy="1219200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tx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lvl="0" indent="0" algn="ctr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en-US" sz="800" noProof="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14E642-91E5-4B2D-8F7F-3B479EC9DF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923807" y="6551305"/>
            <a:ext cx="4005648" cy="288589"/>
          </a:xfrm>
          <a:prstGeom prst="rect">
            <a:avLst/>
          </a:prstGeom>
        </p:spPr>
        <p:txBody>
          <a:bodyPr/>
          <a:lstStyle>
            <a:lvl1pPr>
              <a:defRPr>
                <a:cs typeface="Open Sans" panose="020B0606030504020204" pitchFamily="34" charset="0"/>
              </a:defRPr>
            </a:lvl1pPr>
          </a:lstStyle>
          <a:p>
            <a:r>
              <a:rPr lang="en-US" spc="30" dirty="0">
                <a:solidFill>
                  <a:srgbClr val="898989"/>
                </a:solidFill>
                <a:ea typeface="Open Sans" panose="020B0606030504020204" pitchFamily="34" charset="0"/>
              </a:rPr>
              <a:t>© 2021 PLANISWARE. ALL RIGHTS RESERVED.  |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191B8C-66F2-4E77-BD08-5FF82335DA0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356322" y="6551307"/>
            <a:ext cx="387179" cy="288588"/>
          </a:xfrm>
          <a:prstGeom prst="rect">
            <a:avLst/>
          </a:prstGeom>
        </p:spPr>
        <p:txBody>
          <a:bodyPr/>
          <a:lstStyle/>
          <a:p>
            <a:fld id="{8944908D-369E-4508-B021-0B3E8312846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58">
            <a:extLst>
              <a:ext uri="{FF2B5EF4-FFF2-40B4-BE49-F238E27FC236}">
                <a16:creationId xmlns:a16="http://schemas.microsoft.com/office/drawing/2014/main" id="{A388255A-7935-41D1-9CD1-C4CC3FBDFC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479" y="1774958"/>
            <a:ext cx="4447989" cy="5405094"/>
          </a:xfrm>
          <a:prstGeom prst="rect">
            <a:avLst/>
          </a:prstGeom>
        </p:spPr>
      </p:pic>
      <p:pic>
        <p:nvPicPr>
          <p:cNvPr id="17" name="Picture 58">
            <a:extLst>
              <a:ext uri="{FF2B5EF4-FFF2-40B4-BE49-F238E27FC236}">
                <a16:creationId xmlns:a16="http://schemas.microsoft.com/office/drawing/2014/main" id="{DDA69A16-7E81-497C-8F5F-19695FA95A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7729374" y="1774958"/>
            <a:ext cx="3440994" cy="4544064"/>
          </a:xfrm>
          <a:prstGeom prst="rect">
            <a:avLst/>
          </a:prstGeom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D108800B-ED83-417B-AD5A-EAFF8DD22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591" y="407445"/>
            <a:ext cx="11151076" cy="441512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D66ED15D-1A37-4ABD-8CE2-21DB87B540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596" y="2466109"/>
            <a:ext cx="5105791" cy="3297384"/>
          </a:xfrm>
        </p:spPr>
        <p:txBody>
          <a:bodyPr>
            <a:noAutofit/>
          </a:bodyPr>
          <a:lstStyle>
            <a:lvl1pPr marL="228600" indent="-228600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  <a:lvl2pPr marL="685800" indent="-228600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200"/>
            </a:lvl2pPr>
            <a:lvl3pPr marL="1143000" indent="-228600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3pPr>
            <a:lvl4pPr marL="1600200" indent="-228600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Click to insert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Image 14">
            <a:extLst>
              <a:ext uri="{FF2B5EF4-FFF2-40B4-BE49-F238E27FC236}">
                <a16:creationId xmlns:a16="http://schemas.microsoft.com/office/drawing/2014/main" id="{59B027A8-3652-41E0-BE5B-9A15CCD43E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7"/>
          <a:stretch/>
        </p:blipFill>
        <p:spPr>
          <a:xfrm>
            <a:off x="530773" y="6467115"/>
            <a:ext cx="971517" cy="26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96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s Mo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B90726-174C-F345-BB8E-F107ED669766}"/>
              </a:ext>
            </a:extLst>
          </p:cNvPr>
          <p:cNvCxnSpPr/>
          <p:nvPr userDrawn="1"/>
        </p:nvCxnSpPr>
        <p:spPr>
          <a:xfrm>
            <a:off x="539399" y="300777"/>
            <a:ext cx="9144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8">
            <a:extLst>
              <a:ext uri="{FF2B5EF4-FFF2-40B4-BE49-F238E27FC236}">
                <a16:creationId xmlns:a16="http://schemas.microsoft.com/office/drawing/2014/main" id="{F5147D95-B33D-0046-A9CF-6F30A980B5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905" y="1783584"/>
            <a:ext cx="4447989" cy="5405094"/>
          </a:xfrm>
          <a:prstGeom prst="rect">
            <a:avLst/>
          </a:prstGeom>
        </p:spPr>
      </p:pic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EBA21767-EF9D-B840-A91B-9F221F33664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239862" y="2393700"/>
            <a:ext cx="1752091" cy="30963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insert a screen shot</a:t>
            </a:r>
            <a:endParaRPr lang="en-US" dirty="0"/>
          </a:p>
        </p:txBody>
      </p:sp>
      <p:pic>
        <p:nvPicPr>
          <p:cNvPr id="27" name="Picture 58">
            <a:extLst>
              <a:ext uri="{FF2B5EF4-FFF2-40B4-BE49-F238E27FC236}">
                <a16:creationId xmlns:a16="http://schemas.microsoft.com/office/drawing/2014/main" id="{74E7CC4B-7EA3-4051-A400-DA9C50B74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37" y="1783584"/>
            <a:ext cx="3630794" cy="4544064"/>
          </a:xfrm>
          <a:prstGeom prst="rect">
            <a:avLst/>
          </a:prstGeom>
        </p:spPr>
      </p:pic>
      <p:sp>
        <p:nvSpPr>
          <p:cNvPr id="28" name="Espace réservé du contenu 3">
            <a:extLst>
              <a:ext uri="{FF2B5EF4-FFF2-40B4-BE49-F238E27FC236}">
                <a16:creationId xmlns:a16="http://schemas.microsoft.com/office/drawing/2014/main" id="{39CAA739-77AD-4535-9418-F6C2CAA6566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3298" y="2393700"/>
            <a:ext cx="1752091" cy="30963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a screen shot</a:t>
            </a:r>
          </a:p>
        </p:txBody>
      </p:sp>
      <p:pic>
        <p:nvPicPr>
          <p:cNvPr id="29" name="Picture 58">
            <a:extLst>
              <a:ext uri="{FF2B5EF4-FFF2-40B4-BE49-F238E27FC236}">
                <a16:creationId xmlns:a16="http://schemas.microsoft.com/office/drawing/2014/main" id="{DD68D9F6-F1FE-42C3-AE1F-DE2446372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011" y="1783584"/>
            <a:ext cx="4447989" cy="5405094"/>
          </a:xfrm>
          <a:prstGeom prst="rect">
            <a:avLst/>
          </a:prstGeom>
        </p:spPr>
      </p:pic>
      <p:sp>
        <p:nvSpPr>
          <p:cNvPr id="30" name="Espace réservé du contenu 3">
            <a:extLst>
              <a:ext uri="{FF2B5EF4-FFF2-40B4-BE49-F238E27FC236}">
                <a16:creationId xmlns:a16="http://schemas.microsoft.com/office/drawing/2014/main" id="{EBC026B4-2748-4E2C-9216-859570E3A81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920968" y="2393700"/>
            <a:ext cx="1752091" cy="30963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insert a screen shot</a:t>
            </a:r>
            <a:endParaRPr lang="en-US" dirty="0"/>
          </a:p>
        </p:txBody>
      </p:sp>
      <p:pic>
        <p:nvPicPr>
          <p:cNvPr id="31" name="Picture 58">
            <a:extLst>
              <a:ext uri="{FF2B5EF4-FFF2-40B4-BE49-F238E27FC236}">
                <a16:creationId xmlns:a16="http://schemas.microsoft.com/office/drawing/2014/main" id="{A0BE2BEE-A817-44DC-A03C-825189784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575" y="1783584"/>
            <a:ext cx="4447989" cy="5405094"/>
          </a:xfrm>
          <a:prstGeom prst="rect">
            <a:avLst/>
          </a:prstGeom>
        </p:spPr>
      </p:pic>
      <p:sp>
        <p:nvSpPr>
          <p:cNvPr id="32" name="Espace réservé du contenu 3">
            <a:extLst>
              <a:ext uri="{FF2B5EF4-FFF2-40B4-BE49-F238E27FC236}">
                <a16:creationId xmlns:a16="http://schemas.microsoft.com/office/drawing/2014/main" id="{B6BCF828-8680-4491-9C5A-C8A83A95011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607532" y="2393700"/>
            <a:ext cx="1752091" cy="30963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insert a screen shot</a:t>
            </a:r>
            <a:endParaRPr lang="en-US" dirty="0"/>
          </a:p>
        </p:txBody>
      </p:sp>
      <p:pic>
        <p:nvPicPr>
          <p:cNvPr id="33" name="Picture 58">
            <a:extLst>
              <a:ext uri="{FF2B5EF4-FFF2-40B4-BE49-F238E27FC236}">
                <a16:creationId xmlns:a16="http://schemas.microsoft.com/office/drawing/2014/main" id="{4D9D12C0-2AF6-4D25-B704-80D3B75A5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653470" y="1783584"/>
            <a:ext cx="3440994" cy="4544064"/>
          </a:xfrm>
          <a:prstGeom prst="rect">
            <a:avLst/>
          </a:prstGeom>
        </p:spPr>
      </p:pic>
      <p:sp>
        <p:nvSpPr>
          <p:cNvPr id="34" name="Espace réservé du contenu 3">
            <a:extLst>
              <a:ext uri="{FF2B5EF4-FFF2-40B4-BE49-F238E27FC236}">
                <a16:creationId xmlns:a16="http://schemas.microsoft.com/office/drawing/2014/main" id="{300D9B09-F8FF-434A-9487-FECD007058E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926426" y="2393700"/>
            <a:ext cx="1752091" cy="30963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insert a screen shot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FAE8E-4A53-4305-B302-6154DD048B5D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1356322" y="6551307"/>
            <a:ext cx="387179" cy="288588"/>
          </a:xfrm>
          <a:prstGeom prst="rect">
            <a:avLst/>
          </a:prstGeom>
        </p:spPr>
        <p:txBody>
          <a:bodyPr/>
          <a:lstStyle/>
          <a:p>
            <a:fld id="{8944908D-369E-4508-B021-0B3E831284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C431FE-16BE-4BDF-9B4A-CCDC89F38901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7923807" y="6551305"/>
            <a:ext cx="4005648" cy="288589"/>
          </a:xfrm>
          <a:prstGeom prst="rect">
            <a:avLst/>
          </a:prstGeom>
        </p:spPr>
        <p:txBody>
          <a:bodyPr/>
          <a:lstStyle>
            <a:lvl1pPr>
              <a:defRPr>
                <a:cs typeface="Open Sans" panose="020B0606030504020204" pitchFamily="34" charset="0"/>
              </a:defRPr>
            </a:lvl1pPr>
          </a:lstStyle>
          <a:p>
            <a:r>
              <a:rPr lang="en-US" spc="30" dirty="0">
                <a:solidFill>
                  <a:srgbClr val="898989"/>
                </a:solidFill>
                <a:ea typeface="Open Sans" panose="020B0606030504020204" pitchFamily="34" charset="0"/>
              </a:rPr>
              <a:t>© 2021 PLANISWARE. ALL RIGHTS RESERVED.  |</a:t>
            </a:r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28790CDA-3C3C-4727-99C8-9E6302B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591" y="407445"/>
            <a:ext cx="11151076" cy="441512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EA2540A5-E0F2-4B1D-9E35-E6F4E65900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8218" y="955625"/>
            <a:ext cx="11151076" cy="63163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20" name="Image 14">
            <a:extLst>
              <a:ext uri="{FF2B5EF4-FFF2-40B4-BE49-F238E27FC236}">
                <a16:creationId xmlns:a16="http://schemas.microsoft.com/office/drawing/2014/main" id="{4A710161-FBE1-4991-A675-8DAE7180DE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7"/>
          <a:stretch/>
        </p:blipFill>
        <p:spPr>
          <a:xfrm>
            <a:off x="530773" y="6467115"/>
            <a:ext cx="971517" cy="26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27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 Points with 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B90726-174C-F345-BB8E-F107ED669766}"/>
              </a:ext>
            </a:extLst>
          </p:cNvPr>
          <p:cNvCxnSpPr/>
          <p:nvPr userDrawn="1"/>
        </p:nvCxnSpPr>
        <p:spPr>
          <a:xfrm>
            <a:off x="539399" y="300777"/>
            <a:ext cx="9144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74"/>
          <p:cNvSpPr/>
          <p:nvPr userDrawn="1"/>
        </p:nvSpPr>
        <p:spPr>
          <a:xfrm>
            <a:off x="342900" y="2842004"/>
            <a:ext cx="3703320" cy="2015811"/>
          </a:xfrm>
          <a:prstGeom prst="roundRect">
            <a:avLst>
              <a:gd name="adj" fmla="val 498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Open Sans" panose="020B0606030504020204" pitchFamily="34" charset="0"/>
            </a:endParaRPr>
          </a:p>
        </p:txBody>
      </p:sp>
      <p:sp>
        <p:nvSpPr>
          <p:cNvPr id="20" name="Freeform 69"/>
          <p:cNvSpPr>
            <a:spLocks noEditPoints="1"/>
          </p:cNvSpPr>
          <p:nvPr/>
        </p:nvSpPr>
        <p:spPr bwMode="auto">
          <a:xfrm>
            <a:off x="2430580" y="3302461"/>
            <a:ext cx="217488" cy="217488"/>
          </a:xfrm>
          <a:custGeom>
            <a:avLst/>
            <a:gdLst>
              <a:gd name="T0" fmla="*/ 0 w 208"/>
              <a:gd name="T1" fmla="*/ 208 h 208"/>
              <a:gd name="T2" fmla="*/ 29 w 208"/>
              <a:gd name="T3" fmla="*/ 120 h 208"/>
              <a:gd name="T4" fmla="*/ 111 w 208"/>
              <a:gd name="T5" fmla="*/ 38 h 208"/>
              <a:gd name="T6" fmla="*/ 118 w 208"/>
              <a:gd name="T7" fmla="*/ 46 h 208"/>
              <a:gd name="T8" fmla="*/ 38 w 208"/>
              <a:gd name="T9" fmla="*/ 126 h 208"/>
              <a:gd name="T10" fmla="*/ 34 w 208"/>
              <a:gd name="T11" fmla="*/ 121 h 208"/>
              <a:gd name="T12" fmla="*/ 34 w 208"/>
              <a:gd name="T13" fmla="*/ 121 h 208"/>
              <a:gd name="T14" fmla="*/ 30 w 208"/>
              <a:gd name="T15" fmla="*/ 133 h 208"/>
              <a:gd name="T16" fmla="*/ 25 w 208"/>
              <a:gd name="T17" fmla="*/ 146 h 208"/>
              <a:gd name="T18" fmla="*/ 21 w 208"/>
              <a:gd name="T19" fmla="*/ 158 h 208"/>
              <a:gd name="T20" fmla="*/ 19 w 208"/>
              <a:gd name="T21" fmla="*/ 166 h 208"/>
              <a:gd name="T22" fmla="*/ 16 w 208"/>
              <a:gd name="T23" fmla="*/ 173 h 208"/>
              <a:gd name="T24" fmla="*/ 28 w 208"/>
              <a:gd name="T25" fmla="*/ 180 h 208"/>
              <a:gd name="T26" fmla="*/ 35 w 208"/>
              <a:gd name="T27" fmla="*/ 192 h 208"/>
              <a:gd name="T28" fmla="*/ 87 w 208"/>
              <a:gd name="T29" fmla="*/ 174 h 208"/>
              <a:gd name="T30" fmla="*/ 87 w 208"/>
              <a:gd name="T31" fmla="*/ 174 h 208"/>
              <a:gd name="T32" fmla="*/ 82 w 208"/>
              <a:gd name="T33" fmla="*/ 170 h 208"/>
              <a:gd name="T34" fmla="*/ 162 w 208"/>
              <a:gd name="T35" fmla="*/ 90 h 208"/>
              <a:gd name="T36" fmla="*/ 170 w 208"/>
              <a:gd name="T37" fmla="*/ 97 h 208"/>
              <a:gd name="T38" fmla="*/ 88 w 208"/>
              <a:gd name="T39" fmla="*/ 179 h 208"/>
              <a:gd name="T40" fmla="*/ 0 w 208"/>
              <a:gd name="T41" fmla="*/ 208 h 208"/>
              <a:gd name="T42" fmla="*/ 48 w 208"/>
              <a:gd name="T43" fmla="*/ 135 h 208"/>
              <a:gd name="T44" fmla="*/ 128 w 208"/>
              <a:gd name="T45" fmla="*/ 55 h 208"/>
              <a:gd name="T46" fmla="*/ 136 w 208"/>
              <a:gd name="T47" fmla="*/ 63 h 208"/>
              <a:gd name="T48" fmla="*/ 55 w 208"/>
              <a:gd name="T49" fmla="*/ 143 h 208"/>
              <a:gd name="T50" fmla="*/ 48 w 208"/>
              <a:gd name="T51" fmla="*/ 135 h 208"/>
              <a:gd name="T52" fmla="*/ 65 w 208"/>
              <a:gd name="T53" fmla="*/ 153 h 208"/>
              <a:gd name="T54" fmla="*/ 145 w 208"/>
              <a:gd name="T55" fmla="*/ 72 h 208"/>
              <a:gd name="T56" fmla="*/ 153 w 208"/>
              <a:gd name="T57" fmla="*/ 80 h 208"/>
              <a:gd name="T58" fmla="*/ 73 w 208"/>
              <a:gd name="T59" fmla="*/ 160 h 208"/>
              <a:gd name="T60" fmla="*/ 65 w 208"/>
              <a:gd name="T61" fmla="*/ 153 h 208"/>
              <a:gd name="T62" fmla="*/ 118 w 208"/>
              <a:gd name="T63" fmla="*/ 31 h 208"/>
              <a:gd name="T64" fmla="*/ 126 w 208"/>
              <a:gd name="T65" fmla="*/ 24 h 208"/>
              <a:gd name="T66" fmla="*/ 185 w 208"/>
              <a:gd name="T67" fmla="*/ 82 h 208"/>
              <a:gd name="T68" fmla="*/ 177 w 208"/>
              <a:gd name="T69" fmla="*/ 90 h 208"/>
              <a:gd name="T70" fmla="*/ 118 w 208"/>
              <a:gd name="T71" fmla="*/ 31 h 208"/>
              <a:gd name="T72" fmla="*/ 133 w 208"/>
              <a:gd name="T73" fmla="*/ 16 h 208"/>
              <a:gd name="T74" fmla="*/ 140 w 208"/>
              <a:gd name="T75" fmla="*/ 9 h 208"/>
              <a:gd name="T76" fmla="*/ 151 w 208"/>
              <a:gd name="T77" fmla="*/ 2 h 208"/>
              <a:gd name="T78" fmla="*/ 162 w 208"/>
              <a:gd name="T79" fmla="*/ 0 h 208"/>
              <a:gd name="T80" fmla="*/ 185 w 208"/>
              <a:gd name="T81" fmla="*/ 9 h 208"/>
              <a:gd name="T82" fmla="*/ 199 w 208"/>
              <a:gd name="T83" fmla="*/ 24 h 208"/>
              <a:gd name="T84" fmla="*/ 208 w 208"/>
              <a:gd name="T85" fmla="*/ 46 h 208"/>
              <a:gd name="T86" fmla="*/ 206 w 208"/>
              <a:gd name="T87" fmla="*/ 57 h 208"/>
              <a:gd name="T88" fmla="*/ 199 w 208"/>
              <a:gd name="T89" fmla="*/ 68 h 208"/>
              <a:gd name="T90" fmla="*/ 192 w 208"/>
              <a:gd name="T91" fmla="*/ 75 h 208"/>
              <a:gd name="T92" fmla="*/ 133 w 208"/>
              <a:gd name="T93" fmla="*/ 16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08" h="208">
                <a:moveTo>
                  <a:pt x="0" y="208"/>
                </a:moveTo>
                <a:cubicBezTo>
                  <a:pt x="29" y="120"/>
                  <a:pt x="29" y="120"/>
                  <a:pt x="29" y="120"/>
                </a:cubicBezTo>
                <a:cubicBezTo>
                  <a:pt x="111" y="38"/>
                  <a:pt x="111" y="38"/>
                  <a:pt x="111" y="38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38" y="126"/>
                  <a:pt x="38" y="126"/>
                  <a:pt x="38" y="126"/>
                </a:cubicBezTo>
                <a:cubicBezTo>
                  <a:pt x="34" y="121"/>
                  <a:pt x="34" y="121"/>
                  <a:pt x="34" y="121"/>
                </a:cubicBezTo>
                <a:cubicBezTo>
                  <a:pt x="34" y="121"/>
                  <a:pt x="34" y="121"/>
                  <a:pt x="34" y="121"/>
                </a:cubicBezTo>
                <a:cubicBezTo>
                  <a:pt x="32" y="125"/>
                  <a:pt x="31" y="129"/>
                  <a:pt x="30" y="133"/>
                </a:cubicBezTo>
                <a:cubicBezTo>
                  <a:pt x="28" y="137"/>
                  <a:pt x="27" y="142"/>
                  <a:pt x="25" y="146"/>
                </a:cubicBezTo>
                <a:cubicBezTo>
                  <a:pt x="24" y="150"/>
                  <a:pt x="22" y="154"/>
                  <a:pt x="21" y="158"/>
                </a:cubicBezTo>
                <a:cubicBezTo>
                  <a:pt x="20" y="161"/>
                  <a:pt x="19" y="164"/>
                  <a:pt x="19" y="166"/>
                </a:cubicBezTo>
                <a:cubicBezTo>
                  <a:pt x="16" y="173"/>
                  <a:pt x="16" y="173"/>
                  <a:pt x="16" y="173"/>
                </a:cubicBezTo>
                <a:cubicBezTo>
                  <a:pt x="19" y="173"/>
                  <a:pt x="23" y="175"/>
                  <a:pt x="28" y="180"/>
                </a:cubicBezTo>
                <a:cubicBezTo>
                  <a:pt x="32" y="185"/>
                  <a:pt x="35" y="188"/>
                  <a:pt x="35" y="192"/>
                </a:cubicBezTo>
                <a:cubicBezTo>
                  <a:pt x="87" y="174"/>
                  <a:pt x="87" y="174"/>
                  <a:pt x="87" y="174"/>
                </a:cubicBezTo>
                <a:cubicBezTo>
                  <a:pt x="87" y="174"/>
                  <a:pt x="87" y="174"/>
                  <a:pt x="87" y="174"/>
                </a:cubicBezTo>
                <a:cubicBezTo>
                  <a:pt x="82" y="170"/>
                  <a:pt x="82" y="170"/>
                  <a:pt x="82" y="170"/>
                </a:cubicBezTo>
                <a:cubicBezTo>
                  <a:pt x="162" y="90"/>
                  <a:pt x="162" y="90"/>
                  <a:pt x="162" y="90"/>
                </a:cubicBezTo>
                <a:cubicBezTo>
                  <a:pt x="170" y="97"/>
                  <a:pt x="170" y="97"/>
                  <a:pt x="170" y="97"/>
                </a:cubicBezTo>
                <a:cubicBezTo>
                  <a:pt x="88" y="179"/>
                  <a:pt x="88" y="179"/>
                  <a:pt x="88" y="179"/>
                </a:cubicBezTo>
                <a:lnTo>
                  <a:pt x="0" y="208"/>
                </a:lnTo>
                <a:close/>
                <a:moveTo>
                  <a:pt x="48" y="135"/>
                </a:moveTo>
                <a:cubicBezTo>
                  <a:pt x="128" y="55"/>
                  <a:pt x="128" y="55"/>
                  <a:pt x="128" y="55"/>
                </a:cubicBezTo>
                <a:cubicBezTo>
                  <a:pt x="136" y="63"/>
                  <a:pt x="136" y="63"/>
                  <a:pt x="136" y="63"/>
                </a:cubicBezTo>
                <a:cubicBezTo>
                  <a:pt x="55" y="143"/>
                  <a:pt x="55" y="143"/>
                  <a:pt x="55" y="143"/>
                </a:cubicBezTo>
                <a:lnTo>
                  <a:pt x="48" y="135"/>
                </a:lnTo>
                <a:close/>
                <a:moveTo>
                  <a:pt x="65" y="153"/>
                </a:moveTo>
                <a:cubicBezTo>
                  <a:pt x="145" y="72"/>
                  <a:pt x="145" y="72"/>
                  <a:pt x="145" y="72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73" y="160"/>
                  <a:pt x="73" y="160"/>
                  <a:pt x="73" y="160"/>
                </a:cubicBezTo>
                <a:lnTo>
                  <a:pt x="65" y="153"/>
                </a:lnTo>
                <a:close/>
                <a:moveTo>
                  <a:pt x="118" y="31"/>
                </a:moveTo>
                <a:cubicBezTo>
                  <a:pt x="126" y="24"/>
                  <a:pt x="126" y="24"/>
                  <a:pt x="126" y="24"/>
                </a:cubicBezTo>
                <a:cubicBezTo>
                  <a:pt x="185" y="82"/>
                  <a:pt x="185" y="82"/>
                  <a:pt x="185" y="82"/>
                </a:cubicBezTo>
                <a:cubicBezTo>
                  <a:pt x="177" y="90"/>
                  <a:pt x="177" y="90"/>
                  <a:pt x="177" y="90"/>
                </a:cubicBezTo>
                <a:lnTo>
                  <a:pt x="118" y="31"/>
                </a:lnTo>
                <a:close/>
                <a:moveTo>
                  <a:pt x="133" y="16"/>
                </a:moveTo>
                <a:cubicBezTo>
                  <a:pt x="140" y="9"/>
                  <a:pt x="140" y="9"/>
                  <a:pt x="140" y="9"/>
                </a:cubicBezTo>
                <a:cubicBezTo>
                  <a:pt x="143" y="6"/>
                  <a:pt x="147" y="3"/>
                  <a:pt x="151" y="2"/>
                </a:cubicBezTo>
                <a:cubicBezTo>
                  <a:pt x="154" y="0"/>
                  <a:pt x="158" y="0"/>
                  <a:pt x="162" y="0"/>
                </a:cubicBezTo>
                <a:cubicBezTo>
                  <a:pt x="171" y="0"/>
                  <a:pt x="178" y="3"/>
                  <a:pt x="185" y="9"/>
                </a:cubicBezTo>
                <a:cubicBezTo>
                  <a:pt x="199" y="24"/>
                  <a:pt x="199" y="24"/>
                  <a:pt x="199" y="24"/>
                </a:cubicBezTo>
                <a:cubicBezTo>
                  <a:pt x="205" y="30"/>
                  <a:pt x="208" y="37"/>
                  <a:pt x="208" y="46"/>
                </a:cubicBezTo>
                <a:cubicBezTo>
                  <a:pt x="208" y="50"/>
                  <a:pt x="208" y="54"/>
                  <a:pt x="206" y="57"/>
                </a:cubicBezTo>
                <a:cubicBezTo>
                  <a:pt x="205" y="61"/>
                  <a:pt x="202" y="65"/>
                  <a:pt x="199" y="68"/>
                </a:cubicBezTo>
                <a:cubicBezTo>
                  <a:pt x="192" y="75"/>
                  <a:pt x="192" y="75"/>
                  <a:pt x="192" y="75"/>
                </a:cubicBezTo>
                <a:lnTo>
                  <a:pt x="133" y="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latin typeface="Open Sans" panose="020B0606030504020204" pitchFamily="34" charset="0"/>
            </a:endParaRPr>
          </a:p>
        </p:txBody>
      </p:sp>
      <p:sp>
        <p:nvSpPr>
          <p:cNvPr id="2" name="Ellipse 1"/>
          <p:cNvSpPr/>
          <p:nvPr userDrawn="1"/>
        </p:nvSpPr>
        <p:spPr>
          <a:xfrm>
            <a:off x="1690923" y="2315988"/>
            <a:ext cx="1033145" cy="10331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31" name="Espace réservé du texte 16">
            <a:extLst>
              <a:ext uri="{FF2B5EF4-FFF2-40B4-BE49-F238E27FC236}">
                <a16:creationId xmlns:a16="http://schemas.microsoft.com/office/drawing/2014/main" id="{BDFA764F-6A3C-5342-8EBD-969A51C255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7900" y="3482741"/>
            <a:ext cx="3299024" cy="36933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buNone/>
              <a:defRPr sz="2000" b="0" baseline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noProof="0" dirty="0"/>
              <a:t>Add key idea</a:t>
            </a:r>
          </a:p>
        </p:txBody>
      </p:sp>
      <p:sp>
        <p:nvSpPr>
          <p:cNvPr id="32" name="Espace réservé du texte 16">
            <a:extLst>
              <a:ext uri="{FF2B5EF4-FFF2-40B4-BE49-F238E27FC236}">
                <a16:creationId xmlns:a16="http://schemas.microsoft.com/office/drawing/2014/main" id="{15890393-6799-D64C-BA6E-1380735D0A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7903" y="3865482"/>
            <a:ext cx="3299021" cy="80687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lnSpc>
                <a:spcPct val="120000"/>
              </a:lnSpc>
              <a:spcBef>
                <a:spcPts val="1000"/>
              </a:spcBef>
              <a:buNone/>
              <a:defRPr sz="18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Add description</a:t>
            </a:r>
          </a:p>
        </p:txBody>
      </p:sp>
      <p:sp>
        <p:nvSpPr>
          <p:cNvPr id="43" name="Rounded Rectangle 74"/>
          <p:cNvSpPr/>
          <p:nvPr userDrawn="1"/>
        </p:nvSpPr>
        <p:spPr>
          <a:xfrm>
            <a:off x="4231220" y="2842004"/>
            <a:ext cx="3703320" cy="2015811"/>
          </a:xfrm>
          <a:prstGeom prst="roundRect">
            <a:avLst>
              <a:gd name="adj" fmla="val 498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Open Sans" panose="020B0606030504020204" pitchFamily="34" charset="0"/>
            </a:endParaRPr>
          </a:p>
        </p:txBody>
      </p:sp>
      <p:sp>
        <p:nvSpPr>
          <p:cNvPr id="44" name="Freeform 69"/>
          <p:cNvSpPr>
            <a:spLocks noEditPoints="1"/>
          </p:cNvSpPr>
          <p:nvPr userDrawn="1"/>
        </p:nvSpPr>
        <p:spPr bwMode="auto">
          <a:xfrm>
            <a:off x="6318900" y="3302461"/>
            <a:ext cx="217488" cy="217488"/>
          </a:xfrm>
          <a:custGeom>
            <a:avLst/>
            <a:gdLst>
              <a:gd name="T0" fmla="*/ 0 w 208"/>
              <a:gd name="T1" fmla="*/ 208 h 208"/>
              <a:gd name="T2" fmla="*/ 29 w 208"/>
              <a:gd name="T3" fmla="*/ 120 h 208"/>
              <a:gd name="T4" fmla="*/ 111 w 208"/>
              <a:gd name="T5" fmla="*/ 38 h 208"/>
              <a:gd name="T6" fmla="*/ 118 w 208"/>
              <a:gd name="T7" fmla="*/ 46 h 208"/>
              <a:gd name="T8" fmla="*/ 38 w 208"/>
              <a:gd name="T9" fmla="*/ 126 h 208"/>
              <a:gd name="T10" fmla="*/ 34 w 208"/>
              <a:gd name="T11" fmla="*/ 121 h 208"/>
              <a:gd name="T12" fmla="*/ 34 w 208"/>
              <a:gd name="T13" fmla="*/ 121 h 208"/>
              <a:gd name="T14" fmla="*/ 30 w 208"/>
              <a:gd name="T15" fmla="*/ 133 h 208"/>
              <a:gd name="T16" fmla="*/ 25 w 208"/>
              <a:gd name="T17" fmla="*/ 146 h 208"/>
              <a:gd name="T18" fmla="*/ 21 w 208"/>
              <a:gd name="T19" fmla="*/ 158 h 208"/>
              <a:gd name="T20" fmla="*/ 19 w 208"/>
              <a:gd name="T21" fmla="*/ 166 h 208"/>
              <a:gd name="T22" fmla="*/ 16 w 208"/>
              <a:gd name="T23" fmla="*/ 173 h 208"/>
              <a:gd name="T24" fmla="*/ 28 w 208"/>
              <a:gd name="T25" fmla="*/ 180 h 208"/>
              <a:gd name="T26" fmla="*/ 35 w 208"/>
              <a:gd name="T27" fmla="*/ 192 h 208"/>
              <a:gd name="T28" fmla="*/ 87 w 208"/>
              <a:gd name="T29" fmla="*/ 174 h 208"/>
              <a:gd name="T30" fmla="*/ 87 w 208"/>
              <a:gd name="T31" fmla="*/ 174 h 208"/>
              <a:gd name="T32" fmla="*/ 82 w 208"/>
              <a:gd name="T33" fmla="*/ 170 h 208"/>
              <a:gd name="T34" fmla="*/ 162 w 208"/>
              <a:gd name="T35" fmla="*/ 90 h 208"/>
              <a:gd name="T36" fmla="*/ 170 w 208"/>
              <a:gd name="T37" fmla="*/ 97 h 208"/>
              <a:gd name="T38" fmla="*/ 88 w 208"/>
              <a:gd name="T39" fmla="*/ 179 h 208"/>
              <a:gd name="T40" fmla="*/ 0 w 208"/>
              <a:gd name="T41" fmla="*/ 208 h 208"/>
              <a:gd name="T42" fmla="*/ 48 w 208"/>
              <a:gd name="T43" fmla="*/ 135 h 208"/>
              <a:gd name="T44" fmla="*/ 128 w 208"/>
              <a:gd name="T45" fmla="*/ 55 h 208"/>
              <a:gd name="T46" fmla="*/ 136 w 208"/>
              <a:gd name="T47" fmla="*/ 63 h 208"/>
              <a:gd name="T48" fmla="*/ 55 w 208"/>
              <a:gd name="T49" fmla="*/ 143 h 208"/>
              <a:gd name="T50" fmla="*/ 48 w 208"/>
              <a:gd name="T51" fmla="*/ 135 h 208"/>
              <a:gd name="T52" fmla="*/ 65 w 208"/>
              <a:gd name="T53" fmla="*/ 153 h 208"/>
              <a:gd name="T54" fmla="*/ 145 w 208"/>
              <a:gd name="T55" fmla="*/ 72 h 208"/>
              <a:gd name="T56" fmla="*/ 153 w 208"/>
              <a:gd name="T57" fmla="*/ 80 h 208"/>
              <a:gd name="T58" fmla="*/ 73 w 208"/>
              <a:gd name="T59" fmla="*/ 160 h 208"/>
              <a:gd name="T60" fmla="*/ 65 w 208"/>
              <a:gd name="T61" fmla="*/ 153 h 208"/>
              <a:gd name="T62" fmla="*/ 118 w 208"/>
              <a:gd name="T63" fmla="*/ 31 h 208"/>
              <a:gd name="T64" fmla="*/ 126 w 208"/>
              <a:gd name="T65" fmla="*/ 24 h 208"/>
              <a:gd name="T66" fmla="*/ 185 w 208"/>
              <a:gd name="T67" fmla="*/ 82 h 208"/>
              <a:gd name="T68" fmla="*/ 177 w 208"/>
              <a:gd name="T69" fmla="*/ 90 h 208"/>
              <a:gd name="T70" fmla="*/ 118 w 208"/>
              <a:gd name="T71" fmla="*/ 31 h 208"/>
              <a:gd name="T72" fmla="*/ 133 w 208"/>
              <a:gd name="T73" fmla="*/ 16 h 208"/>
              <a:gd name="T74" fmla="*/ 140 w 208"/>
              <a:gd name="T75" fmla="*/ 9 h 208"/>
              <a:gd name="T76" fmla="*/ 151 w 208"/>
              <a:gd name="T77" fmla="*/ 2 h 208"/>
              <a:gd name="T78" fmla="*/ 162 w 208"/>
              <a:gd name="T79" fmla="*/ 0 h 208"/>
              <a:gd name="T80" fmla="*/ 185 w 208"/>
              <a:gd name="T81" fmla="*/ 9 h 208"/>
              <a:gd name="T82" fmla="*/ 199 w 208"/>
              <a:gd name="T83" fmla="*/ 24 h 208"/>
              <a:gd name="T84" fmla="*/ 208 w 208"/>
              <a:gd name="T85" fmla="*/ 46 h 208"/>
              <a:gd name="T86" fmla="*/ 206 w 208"/>
              <a:gd name="T87" fmla="*/ 57 h 208"/>
              <a:gd name="T88" fmla="*/ 199 w 208"/>
              <a:gd name="T89" fmla="*/ 68 h 208"/>
              <a:gd name="T90" fmla="*/ 192 w 208"/>
              <a:gd name="T91" fmla="*/ 75 h 208"/>
              <a:gd name="T92" fmla="*/ 133 w 208"/>
              <a:gd name="T93" fmla="*/ 16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08" h="208">
                <a:moveTo>
                  <a:pt x="0" y="208"/>
                </a:moveTo>
                <a:cubicBezTo>
                  <a:pt x="29" y="120"/>
                  <a:pt x="29" y="120"/>
                  <a:pt x="29" y="120"/>
                </a:cubicBezTo>
                <a:cubicBezTo>
                  <a:pt x="111" y="38"/>
                  <a:pt x="111" y="38"/>
                  <a:pt x="111" y="38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38" y="126"/>
                  <a:pt x="38" y="126"/>
                  <a:pt x="38" y="126"/>
                </a:cubicBezTo>
                <a:cubicBezTo>
                  <a:pt x="34" y="121"/>
                  <a:pt x="34" y="121"/>
                  <a:pt x="34" y="121"/>
                </a:cubicBezTo>
                <a:cubicBezTo>
                  <a:pt x="34" y="121"/>
                  <a:pt x="34" y="121"/>
                  <a:pt x="34" y="121"/>
                </a:cubicBezTo>
                <a:cubicBezTo>
                  <a:pt x="32" y="125"/>
                  <a:pt x="31" y="129"/>
                  <a:pt x="30" y="133"/>
                </a:cubicBezTo>
                <a:cubicBezTo>
                  <a:pt x="28" y="137"/>
                  <a:pt x="27" y="142"/>
                  <a:pt x="25" y="146"/>
                </a:cubicBezTo>
                <a:cubicBezTo>
                  <a:pt x="24" y="150"/>
                  <a:pt x="22" y="154"/>
                  <a:pt x="21" y="158"/>
                </a:cubicBezTo>
                <a:cubicBezTo>
                  <a:pt x="20" y="161"/>
                  <a:pt x="19" y="164"/>
                  <a:pt x="19" y="166"/>
                </a:cubicBezTo>
                <a:cubicBezTo>
                  <a:pt x="16" y="173"/>
                  <a:pt x="16" y="173"/>
                  <a:pt x="16" y="173"/>
                </a:cubicBezTo>
                <a:cubicBezTo>
                  <a:pt x="19" y="173"/>
                  <a:pt x="23" y="175"/>
                  <a:pt x="28" y="180"/>
                </a:cubicBezTo>
                <a:cubicBezTo>
                  <a:pt x="32" y="185"/>
                  <a:pt x="35" y="188"/>
                  <a:pt x="35" y="192"/>
                </a:cubicBezTo>
                <a:cubicBezTo>
                  <a:pt x="87" y="174"/>
                  <a:pt x="87" y="174"/>
                  <a:pt x="87" y="174"/>
                </a:cubicBezTo>
                <a:cubicBezTo>
                  <a:pt x="87" y="174"/>
                  <a:pt x="87" y="174"/>
                  <a:pt x="87" y="174"/>
                </a:cubicBezTo>
                <a:cubicBezTo>
                  <a:pt x="82" y="170"/>
                  <a:pt x="82" y="170"/>
                  <a:pt x="82" y="170"/>
                </a:cubicBezTo>
                <a:cubicBezTo>
                  <a:pt x="162" y="90"/>
                  <a:pt x="162" y="90"/>
                  <a:pt x="162" y="90"/>
                </a:cubicBezTo>
                <a:cubicBezTo>
                  <a:pt x="170" y="97"/>
                  <a:pt x="170" y="97"/>
                  <a:pt x="170" y="97"/>
                </a:cubicBezTo>
                <a:cubicBezTo>
                  <a:pt x="88" y="179"/>
                  <a:pt x="88" y="179"/>
                  <a:pt x="88" y="179"/>
                </a:cubicBezTo>
                <a:lnTo>
                  <a:pt x="0" y="208"/>
                </a:lnTo>
                <a:close/>
                <a:moveTo>
                  <a:pt x="48" y="135"/>
                </a:moveTo>
                <a:cubicBezTo>
                  <a:pt x="128" y="55"/>
                  <a:pt x="128" y="55"/>
                  <a:pt x="128" y="55"/>
                </a:cubicBezTo>
                <a:cubicBezTo>
                  <a:pt x="136" y="63"/>
                  <a:pt x="136" y="63"/>
                  <a:pt x="136" y="63"/>
                </a:cubicBezTo>
                <a:cubicBezTo>
                  <a:pt x="55" y="143"/>
                  <a:pt x="55" y="143"/>
                  <a:pt x="55" y="143"/>
                </a:cubicBezTo>
                <a:lnTo>
                  <a:pt x="48" y="135"/>
                </a:lnTo>
                <a:close/>
                <a:moveTo>
                  <a:pt x="65" y="153"/>
                </a:moveTo>
                <a:cubicBezTo>
                  <a:pt x="145" y="72"/>
                  <a:pt x="145" y="72"/>
                  <a:pt x="145" y="72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73" y="160"/>
                  <a:pt x="73" y="160"/>
                  <a:pt x="73" y="160"/>
                </a:cubicBezTo>
                <a:lnTo>
                  <a:pt x="65" y="153"/>
                </a:lnTo>
                <a:close/>
                <a:moveTo>
                  <a:pt x="118" y="31"/>
                </a:moveTo>
                <a:cubicBezTo>
                  <a:pt x="126" y="24"/>
                  <a:pt x="126" y="24"/>
                  <a:pt x="126" y="24"/>
                </a:cubicBezTo>
                <a:cubicBezTo>
                  <a:pt x="185" y="82"/>
                  <a:pt x="185" y="82"/>
                  <a:pt x="185" y="82"/>
                </a:cubicBezTo>
                <a:cubicBezTo>
                  <a:pt x="177" y="90"/>
                  <a:pt x="177" y="90"/>
                  <a:pt x="177" y="90"/>
                </a:cubicBezTo>
                <a:lnTo>
                  <a:pt x="118" y="31"/>
                </a:lnTo>
                <a:close/>
                <a:moveTo>
                  <a:pt x="133" y="16"/>
                </a:moveTo>
                <a:cubicBezTo>
                  <a:pt x="140" y="9"/>
                  <a:pt x="140" y="9"/>
                  <a:pt x="140" y="9"/>
                </a:cubicBezTo>
                <a:cubicBezTo>
                  <a:pt x="143" y="6"/>
                  <a:pt x="147" y="3"/>
                  <a:pt x="151" y="2"/>
                </a:cubicBezTo>
                <a:cubicBezTo>
                  <a:pt x="154" y="0"/>
                  <a:pt x="158" y="0"/>
                  <a:pt x="162" y="0"/>
                </a:cubicBezTo>
                <a:cubicBezTo>
                  <a:pt x="171" y="0"/>
                  <a:pt x="178" y="3"/>
                  <a:pt x="185" y="9"/>
                </a:cubicBezTo>
                <a:cubicBezTo>
                  <a:pt x="199" y="24"/>
                  <a:pt x="199" y="24"/>
                  <a:pt x="199" y="24"/>
                </a:cubicBezTo>
                <a:cubicBezTo>
                  <a:pt x="205" y="30"/>
                  <a:pt x="208" y="37"/>
                  <a:pt x="208" y="46"/>
                </a:cubicBezTo>
                <a:cubicBezTo>
                  <a:pt x="208" y="50"/>
                  <a:pt x="208" y="54"/>
                  <a:pt x="206" y="57"/>
                </a:cubicBezTo>
                <a:cubicBezTo>
                  <a:pt x="205" y="61"/>
                  <a:pt x="202" y="65"/>
                  <a:pt x="199" y="68"/>
                </a:cubicBezTo>
                <a:cubicBezTo>
                  <a:pt x="192" y="75"/>
                  <a:pt x="192" y="75"/>
                  <a:pt x="192" y="75"/>
                </a:cubicBezTo>
                <a:lnTo>
                  <a:pt x="133" y="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latin typeface="Open Sans" panose="020B0606030504020204" pitchFamily="34" charset="0"/>
            </a:endParaRPr>
          </a:p>
        </p:txBody>
      </p:sp>
      <p:sp>
        <p:nvSpPr>
          <p:cNvPr id="45" name="Ellipse 44"/>
          <p:cNvSpPr/>
          <p:nvPr userDrawn="1"/>
        </p:nvSpPr>
        <p:spPr>
          <a:xfrm>
            <a:off x="5579243" y="2315988"/>
            <a:ext cx="1033145" cy="10331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6" name="Espace réservé du texte 16">
            <a:extLst>
              <a:ext uri="{FF2B5EF4-FFF2-40B4-BE49-F238E27FC236}">
                <a16:creationId xmlns:a16="http://schemas.microsoft.com/office/drawing/2014/main" id="{BDFA764F-6A3C-5342-8EBD-969A51C255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16220" y="3482741"/>
            <a:ext cx="3299024" cy="36933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buNone/>
              <a:defRPr sz="2000" b="0" baseline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noProof="0" dirty="0"/>
              <a:t>Add key idea</a:t>
            </a:r>
          </a:p>
        </p:txBody>
      </p:sp>
      <p:sp>
        <p:nvSpPr>
          <p:cNvPr id="48" name="Rounded Rectangle 74"/>
          <p:cNvSpPr/>
          <p:nvPr userDrawn="1"/>
        </p:nvSpPr>
        <p:spPr>
          <a:xfrm>
            <a:off x="8119540" y="2844167"/>
            <a:ext cx="3703320" cy="2015811"/>
          </a:xfrm>
          <a:prstGeom prst="roundRect">
            <a:avLst>
              <a:gd name="adj" fmla="val 498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Open Sans" panose="020B0606030504020204" pitchFamily="34" charset="0"/>
            </a:endParaRPr>
          </a:p>
        </p:txBody>
      </p:sp>
      <p:sp>
        <p:nvSpPr>
          <p:cNvPr id="49" name="Freeform 69"/>
          <p:cNvSpPr>
            <a:spLocks noEditPoints="1"/>
          </p:cNvSpPr>
          <p:nvPr userDrawn="1"/>
        </p:nvSpPr>
        <p:spPr bwMode="auto">
          <a:xfrm>
            <a:off x="10207220" y="3304624"/>
            <a:ext cx="217488" cy="217488"/>
          </a:xfrm>
          <a:custGeom>
            <a:avLst/>
            <a:gdLst>
              <a:gd name="T0" fmla="*/ 0 w 208"/>
              <a:gd name="T1" fmla="*/ 208 h 208"/>
              <a:gd name="T2" fmla="*/ 29 w 208"/>
              <a:gd name="T3" fmla="*/ 120 h 208"/>
              <a:gd name="T4" fmla="*/ 111 w 208"/>
              <a:gd name="T5" fmla="*/ 38 h 208"/>
              <a:gd name="T6" fmla="*/ 118 w 208"/>
              <a:gd name="T7" fmla="*/ 46 h 208"/>
              <a:gd name="T8" fmla="*/ 38 w 208"/>
              <a:gd name="T9" fmla="*/ 126 h 208"/>
              <a:gd name="T10" fmla="*/ 34 w 208"/>
              <a:gd name="T11" fmla="*/ 121 h 208"/>
              <a:gd name="T12" fmla="*/ 34 w 208"/>
              <a:gd name="T13" fmla="*/ 121 h 208"/>
              <a:gd name="T14" fmla="*/ 30 w 208"/>
              <a:gd name="T15" fmla="*/ 133 h 208"/>
              <a:gd name="T16" fmla="*/ 25 w 208"/>
              <a:gd name="T17" fmla="*/ 146 h 208"/>
              <a:gd name="T18" fmla="*/ 21 w 208"/>
              <a:gd name="T19" fmla="*/ 158 h 208"/>
              <a:gd name="T20" fmla="*/ 19 w 208"/>
              <a:gd name="T21" fmla="*/ 166 h 208"/>
              <a:gd name="T22" fmla="*/ 16 w 208"/>
              <a:gd name="T23" fmla="*/ 173 h 208"/>
              <a:gd name="T24" fmla="*/ 28 w 208"/>
              <a:gd name="T25" fmla="*/ 180 h 208"/>
              <a:gd name="T26" fmla="*/ 35 w 208"/>
              <a:gd name="T27" fmla="*/ 192 h 208"/>
              <a:gd name="T28" fmla="*/ 87 w 208"/>
              <a:gd name="T29" fmla="*/ 174 h 208"/>
              <a:gd name="T30" fmla="*/ 87 w 208"/>
              <a:gd name="T31" fmla="*/ 174 h 208"/>
              <a:gd name="T32" fmla="*/ 82 w 208"/>
              <a:gd name="T33" fmla="*/ 170 h 208"/>
              <a:gd name="T34" fmla="*/ 162 w 208"/>
              <a:gd name="T35" fmla="*/ 90 h 208"/>
              <a:gd name="T36" fmla="*/ 170 w 208"/>
              <a:gd name="T37" fmla="*/ 97 h 208"/>
              <a:gd name="T38" fmla="*/ 88 w 208"/>
              <a:gd name="T39" fmla="*/ 179 h 208"/>
              <a:gd name="T40" fmla="*/ 0 w 208"/>
              <a:gd name="T41" fmla="*/ 208 h 208"/>
              <a:gd name="T42" fmla="*/ 48 w 208"/>
              <a:gd name="T43" fmla="*/ 135 h 208"/>
              <a:gd name="T44" fmla="*/ 128 w 208"/>
              <a:gd name="T45" fmla="*/ 55 h 208"/>
              <a:gd name="T46" fmla="*/ 136 w 208"/>
              <a:gd name="T47" fmla="*/ 63 h 208"/>
              <a:gd name="T48" fmla="*/ 55 w 208"/>
              <a:gd name="T49" fmla="*/ 143 h 208"/>
              <a:gd name="T50" fmla="*/ 48 w 208"/>
              <a:gd name="T51" fmla="*/ 135 h 208"/>
              <a:gd name="T52" fmla="*/ 65 w 208"/>
              <a:gd name="T53" fmla="*/ 153 h 208"/>
              <a:gd name="T54" fmla="*/ 145 w 208"/>
              <a:gd name="T55" fmla="*/ 72 h 208"/>
              <a:gd name="T56" fmla="*/ 153 w 208"/>
              <a:gd name="T57" fmla="*/ 80 h 208"/>
              <a:gd name="T58" fmla="*/ 73 w 208"/>
              <a:gd name="T59" fmla="*/ 160 h 208"/>
              <a:gd name="T60" fmla="*/ 65 w 208"/>
              <a:gd name="T61" fmla="*/ 153 h 208"/>
              <a:gd name="T62" fmla="*/ 118 w 208"/>
              <a:gd name="T63" fmla="*/ 31 h 208"/>
              <a:gd name="T64" fmla="*/ 126 w 208"/>
              <a:gd name="T65" fmla="*/ 24 h 208"/>
              <a:gd name="T66" fmla="*/ 185 w 208"/>
              <a:gd name="T67" fmla="*/ 82 h 208"/>
              <a:gd name="T68" fmla="*/ 177 w 208"/>
              <a:gd name="T69" fmla="*/ 90 h 208"/>
              <a:gd name="T70" fmla="*/ 118 w 208"/>
              <a:gd name="T71" fmla="*/ 31 h 208"/>
              <a:gd name="T72" fmla="*/ 133 w 208"/>
              <a:gd name="T73" fmla="*/ 16 h 208"/>
              <a:gd name="T74" fmla="*/ 140 w 208"/>
              <a:gd name="T75" fmla="*/ 9 h 208"/>
              <a:gd name="T76" fmla="*/ 151 w 208"/>
              <a:gd name="T77" fmla="*/ 2 h 208"/>
              <a:gd name="T78" fmla="*/ 162 w 208"/>
              <a:gd name="T79" fmla="*/ 0 h 208"/>
              <a:gd name="T80" fmla="*/ 185 w 208"/>
              <a:gd name="T81" fmla="*/ 9 h 208"/>
              <a:gd name="T82" fmla="*/ 199 w 208"/>
              <a:gd name="T83" fmla="*/ 24 h 208"/>
              <a:gd name="T84" fmla="*/ 208 w 208"/>
              <a:gd name="T85" fmla="*/ 46 h 208"/>
              <a:gd name="T86" fmla="*/ 206 w 208"/>
              <a:gd name="T87" fmla="*/ 57 h 208"/>
              <a:gd name="T88" fmla="*/ 199 w 208"/>
              <a:gd name="T89" fmla="*/ 68 h 208"/>
              <a:gd name="T90" fmla="*/ 192 w 208"/>
              <a:gd name="T91" fmla="*/ 75 h 208"/>
              <a:gd name="T92" fmla="*/ 133 w 208"/>
              <a:gd name="T93" fmla="*/ 16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08" h="208">
                <a:moveTo>
                  <a:pt x="0" y="208"/>
                </a:moveTo>
                <a:cubicBezTo>
                  <a:pt x="29" y="120"/>
                  <a:pt x="29" y="120"/>
                  <a:pt x="29" y="120"/>
                </a:cubicBezTo>
                <a:cubicBezTo>
                  <a:pt x="111" y="38"/>
                  <a:pt x="111" y="38"/>
                  <a:pt x="111" y="38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38" y="126"/>
                  <a:pt x="38" y="126"/>
                  <a:pt x="38" y="126"/>
                </a:cubicBezTo>
                <a:cubicBezTo>
                  <a:pt x="34" y="121"/>
                  <a:pt x="34" y="121"/>
                  <a:pt x="34" y="121"/>
                </a:cubicBezTo>
                <a:cubicBezTo>
                  <a:pt x="34" y="121"/>
                  <a:pt x="34" y="121"/>
                  <a:pt x="34" y="121"/>
                </a:cubicBezTo>
                <a:cubicBezTo>
                  <a:pt x="32" y="125"/>
                  <a:pt x="31" y="129"/>
                  <a:pt x="30" y="133"/>
                </a:cubicBezTo>
                <a:cubicBezTo>
                  <a:pt x="28" y="137"/>
                  <a:pt x="27" y="142"/>
                  <a:pt x="25" y="146"/>
                </a:cubicBezTo>
                <a:cubicBezTo>
                  <a:pt x="24" y="150"/>
                  <a:pt x="22" y="154"/>
                  <a:pt x="21" y="158"/>
                </a:cubicBezTo>
                <a:cubicBezTo>
                  <a:pt x="20" y="161"/>
                  <a:pt x="19" y="164"/>
                  <a:pt x="19" y="166"/>
                </a:cubicBezTo>
                <a:cubicBezTo>
                  <a:pt x="16" y="173"/>
                  <a:pt x="16" y="173"/>
                  <a:pt x="16" y="173"/>
                </a:cubicBezTo>
                <a:cubicBezTo>
                  <a:pt x="19" y="173"/>
                  <a:pt x="23" y="175"/>
                  <a:pt x="28" y="180"/>
                </a:cubicBezTo>
                <a:cubicBezTo>
                  <a:pt x="32" y="185"/>
                  <a:pt x="35" y="188"/>
                  <a:pt x="35" y="192"/>
                </a:cubicBezTo>
                <a:cubicBezTo>
                  <a:pt x="87" y="174"/>
                  <a:pt x="87" y="174"/>
                  <a:pt x="87" y="174"/>
                </a:cubicBezTo>
                <a:cubicBezTo>
                  <a:pt x="87" y="174"/>
                  <a:pt x="87" y="174"/>
                  <a:pt x="87" y="174"/>
                </a:cubicBezTo>
                <a:cubicBezTo>
                  <a:pt x="82" y="170"/>
                  <a:pt x="82" y="170"/>
                  <a:pt x="82" y="170"/>
                </a:cubicBezTo>
                <a:cubicBezTo>
                  <a:pt x="162" y="90"/>
                  <a:pt x="162" y="90"/>
                  <a:pt x="162" y="90"/>
                </a:cubicBezTo>
                <a:cubicBezTo>
                  <a:pt x="170" y="97"/>
                  <a:pt x="170" y="97"/>
                  <a:pt x="170" y="97"/>
                </a:cubicBezTo>
                <a:cubicBezTo>
                  <a:pt x="88" y="179"/>
                  <a:pt x="88" y="179"/>
                  <a:pt x="88" y="179"/>
                </a:cubicBezTo>
                <a:lnTo>
                  <a:pt x="0" y="208"/>
                </a:lnTo>
                <a:close/>
                <a:moveTo>
                  <a:pt x="48" y="135"/>
                </a:moveTo>
                <a:cubicBezTo>
                  <a:pt x="128" y="55"/>
                  <a:pt x="128" y="55"/>
                  <a:pt x="128" y="55"/>
                </a:cubicBezTo>
                <a:cubicBezTo>
                  <a:pt x="136" y="63"/>
                  <a:pt x="136" y="63"/>
                  <a:pt x="136" y="63"/>
                </a:cubicBezTo>
                <a:cubicBezTo>
                  <a:pt x="55" y="143"/>
                  <a:pt x="55" y="143"/>
                  <a:pt x="55" y="143"/>
                </a:cubicBezTo>
                <a:lnTo>
                  <a:pt x="48" y="135"/>
                </a:lnTo>
                <a:close/>
                <a:moveTo>
                  <a:pt x="65" y="153"/>
                </a:moveTo>
                <a:cubicBezTo>
                  <a:pt x="145" y="72"/>
                  <a:pt x="145" y="72"/>
                  <a:pt x="145" y="72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73" y="160"/>
                  <a:pt x="73" y="160"/>
                  <a:pt x="73" y="160"/>
                </a:cubicBezTo>
                <a:lnTo>
                  <a:pt x="65" y="153"/>
                </a:lnTo>
                <a:close/>
                <a:moveTo>
                  <a:pt x="118" y="31"/>
                </a:moveTo>
                <a:cubicBezTo>
                  <a:pt x="126" y="24"/>
                  <a:pt x="126" y="24"/>
                  <a:pt x="126" y="24"/>
                </a:cubicBezTo>
                <a:cubicBezTo>
                  <a:pt x="185" y="82"/>
                  <a:pt x="185" y="82"/>
                  <a:pt x="185" y="82"/>
                </a:cubicBezTo>
                <a:cubicBezTo>
                  <a:pt x="177" y="90"/>
                  <a:pt x="177" y="90"/>
                  <a:pt x="177" y="90"/>
                </a:cubicBezTo>
                <a:lnTo>
                  <a:pt x="118" y="31"/>
                </a:lnTo>
                <a:close/>
                <a:moveTo>
                  <a:pt x="133" y="16"/>
                </a:moveTo>
                <a:cubicBezTo>
                  <a:pt x="140" y="9"/>
                  <a:pt x="140" y="9"/>
                  <a:pt x="140" y="9"/>
                </a:cubicBezTo>
                <a:cubicBezTo>
                  <a:pt x="143" y="6"/>
                  <a:pt x="147" y="3"/>
                  <a:pt x="151" y="2"/>
                </a:cubicBezTo>
                <a:cubicBezTo>
                  <a:pt x="154" y="0"/>
                  <a:pt x="158" y="0"/>
                  <a:pt x="162" y="0"/>
                </a:cubicBezTo>
                <a:cubicBezTo>
                  <a:pt x="171" y="0"/>
                  <a:pt x="178" y="3"/>
                  <a:pt x="185" y="9"/>
                </a:cubicBezTo>
                <a:cubicBezTo>
                  <a:pt x="199" y="24"/>
                  <a:pt x="199" y="24"/>
                  <a:pt x="199" y="24"/>
                </a:cubicBezTo>
                <a:cubicBezTo>
                  <a:pt x="205" y="30"/>
                  <a:pt x="208" y="37"/>
                  <a:pt x="208" y="46"/>
                </a:cubicBezTo>
                <a:cubicBezTo>
                  <a:pt x="208" y="50"/>
                  <a:pt x="208" y="54"/>
                  <a:pt x="206" y="57"/>
                </a:cubicBezTo>
                <a:cubicBezTo>
                  <a:pt x="205" y="61"/>
                  <a:pt x="202" y="65"/>
                  <a:pt x="199" y="68"/>
                </a:cubicBezTo>
                <a:cubicBezTo>
                  <a:pt x="192" y="75"/>
                  <a:pt x="192" y="75"/>
                  <a:pt x="192" y="75"/>
                </a:cubicBezTo>
                <a:lnTo>
                  <a:pt x="133" y="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latin typeface="Open Sans" panose="020B0606030504020204" pitchFamily="34" charset="0"/>
            </a:endParaRPr>
          </a:p>
        </p:txBody>
      </p:sp>
      <p:sp>
        <p:nvSpPr>
          <p:cNvPr id="50" name="Ellipse 49"/>
          <p:cNvSpPr/>
          <p:nvPr userDrawn="1"/>
        </p:nvSpPr>
        <p:spPr>
          <a:xfrm>
            <a:off x="9467563" y="2318151"/>
            <a:ext cx="1033145" cy="10331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1" name="Espace réservé du texte 16">
            <a:extLst>
              <a:ext uri="{FF2B5EF4-FFF2-40B4-BE49-F238E27FC236}">
                <a16:creationId xmlns:a16="http://schemas.microsoft.com/office/drawing/2014/main" id="{BDFA764F-6A3C-5342-8EBD-969A51C2556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04540" y="3484904"/>
            <a:ext cx="3299024" cy="36933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buNone/>
              <a:defRPr sz="2000" b="0" baseline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noProof="0" dirty="0"/>
              <a:t>Add key idea</a:t>
            </a:r>
          </a:p>
        </p:txBody>
      </p:sp>
      <p:sp>
        <p:nvSpPr>
          <p:cNvPr id="29" name="Espace réservé pour une image  6">
            <a:extLst>
              <a:ext uri="{FF2B5EF4-FFF2-40B4-BE49-F238E27FC236}">
                <a16:creationId xmlns:a16="http://schemas.microsoft.com/office/drawing/2014/main" id="{98A06A2B-47E4-4994-A978-617E6C71E9B8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1786582" y="2391991"/>
            <a:ext cx="843666" cy="843666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 dirty="0"/>
              <a:t>Click to insert a Picture</a:t>
            </a:r>
          </a:p>
        </p:txBody>
      </p:sp>
      <p:sp>
        <p:nvSpPr>
          <p:cNvPr id="30" name="Espace réservé pour une image  6">
            <a:extLst>
              <a:ext uri="{FF2B5EF4-FFF2-40B4-BE49-F238E27FC236}">
                <a16:creationId xmlns:a16="http://schemas.microsoft.com/office/drawing/2014/main" id="{52A579FC-1763-4371-9F02-368BCD70FD3A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5678867" y="2406316"/>
            <a:ext cx="843666" cy="843666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 dirty="0"/>
              <a:t>Click to insert a Picture</a:t>
            </a:r>
          </a:p>
        </p:txBody>
      </p:sp>
      <p:sp>
        <p:nvSpPr>
          <p:cNvPr id="33" name="Espace réservé pour une image  6">
            <a:extLst>
              <a:ext uri="{FF2B5EF4-FFF2-40B4-BE49-F238E27FC236}">
                <a16:creationId xmlns:a16="http://schemas.microsoft.com/office/drawing/2014/main" id="{7954E01D-4BA6-407B-84FC-95DD66640DA6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9562302" y="2406316"/>
            <a:ext cx="843666" cy="843666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 dirty="0"/>
              <a:t>Click to insert a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12CBB-B768-4F1E-BE8B-AA4607D33AF4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1356322" y="6551307"/>
            <a:ext cx="387179" cy="288588"/>
          </a:xfrm>
          <a:prstGeom prst="rect">
            <a:avLst/>
          </a:prstGeom>
        </p:spPr>
        <p:txBody>
          <a:bodyPr/>
          <a:lstStyle/>
          <a:p>
            <a:fld id="{8944908D-369E-4508-B021-0B3E831284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F77736-BDFF-42F0-9D11-6160D2E194A5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7923807" y="6551305"/>
            <a:ext cx="4005648" cy="288589"/>
          </a:xfrm>
          <a:prstGeom prst="rect">
            <a:avLst/>
          </a:prstGeom>
        </p:spPr>
        <p:txBody>
          <a:bodyPr/>
          <a:lstStyle>
            <a:lvl1pPr>
              <a:defRPr>
                <a:cs typeface="Open Sans" panose="020B0606030504020204" pitchFamily="34" charset="0"/>
              </a:defRPr>
            </a:lvl1pPr>
          </a:lstStyle>
          <a:p>
            <a:r>
              <a:rPr lang="en-US" spc="30" dirty="0">
                <a:solidFill>
                  <a:srgbClr val="898989"/>
                </a:solidFill>
                <a:ea typeface="Open Sans" panose="020B0606030504020204" pitchFamily="34" charset="0"/>
              </a:rPr>
              <a:t>© 2021 PLANISWARE. ALL RIGHTS RESERVED.  |</a:t>
            </a:r>
            <a:endParaRPr lang="en-US" dirty="0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7A5BABDC-FB5F-4503-B487-B0A0EE0D2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591" y="407445"/>
            <a:ext cx="11151076" cy="441512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191F2CB8-54B5-4BCD-9185-942708DEA8E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8218" y="955625"/>
            <a:ext cx="11151076" cy="63163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8" name="Espace réservé du texte 16">
            <a:extLst>
              <a:ext uri="{FF2B5EF4-FFF2-40B4-BE49-F238E27FC236}">
                <a16:creationId xmlns:a16="http://schemas.microsoft.com/office/drawing/2014/main" id="{5C75DE23-81E3-43BE-BA56-D41567313A6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16223" y="3875149"/>
            <a:ext cx="3299021" cy="80687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lnSpc>
                <a:spcPct val="120000"/>
              </a:lnSpc>
              <a:spcBef>
                <a:spcPts val="1000"/>
              </a:spcBef>
              <a:buNone/>
              <a:defRPr sz="18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Add description</a:t>
            </a:r>
          </a:p>
        </p:txBody>
      </p:sp>
      <p:sp>
        <p:nvSpPr>
          <p:cNvPr id="36" name="Espace réservé du texte 16">
            <a:extLst>
              <a:ext uri="{FF2B5EF4-FFF2-40B4-BE49-F238E27FC236}">
                <a16:creationId xmlns:a16="http://schemas.microsoft.com/office/drawing/2014/main" id="{4077BA21-5371-4CE8-8205-C2CFB49851A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307834" y="3870018"/>
            <a:ext cx="3299021" cy="80687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lnSpc>
                <a:spcPct val="120000"/>
              </a:lnSpc>
              <a:spcBef>
                <a:spcPts val="1000"/>
              </a:spcBef>
              <a:buNone/>
              <a:defRPr sz="18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Add description</a:t>
            </a:r>
          </a:p>
        </p:txBody>
      </p:sp>
      <p:pic>
        <p:nvPicPr>
          <p:cNvPr id="34" name="Image 14">
            <a:extLst>
              <a:ext uri="{FF2B5EF4-FFF2-40B4-BE49-F238E27FC236}">
                <a16:creationId xmlns:a16="http://schemas.microsoft.com/office/drawing/2014/main" id="{5D584798-15A9-4D38-A450-BAD3150E01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7"/>
          <a:stretch/>
        </p:blipFill>
        <p:spPr>
          <a:xfrm>
            <a:off x="530773" y="6467115"/>
            <a:ext cx="971517" cy="26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80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2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Espace réservé pour une image  3"/>
          <p:cNvSpPr>
            <a:spLocks noGrp="1"/>
          </p:cNvSpPr>
          <p:nvPr>
            <p:ph type="pic" sz="quarter" idx="16"/>
          </p:nvPr>
        </p:nvSpPr>
        <p:spPr>
          <a:xfrm>
            <a:off x="6288657" y="1263584"/>
            <a:ext cx="5447881" cy="1511300"/>
          </a:xfrm>
        </p:spPr>
        <p:txBody>
          <a:bodyPr/>
          <a:lstStyle/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0" name="Espace réservé pour une image  3">
            <a:extLst>
              <a:ext uri="{FF2B5EF4-FFF2-40B4-BE49-F238E27FC236}">
                <a16:creationId xmlns:a16="http://schemas.microsoft.com/office/drawing/2014/main" id="{0C26CA17-DB64-454D-B95A-F22A96365AF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91226" y="1263584"/>
            <a:ext cx="5447881" cy="1511300"/>
          </a:xfrm>
        </p:spPr>
        <p:txBody>
          <a:bodyPr/>
          <a:lstStyle/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B90726-174C-F345-BB8E-F107ED669766}"/>
              </a:ext>
            </a:extLst>
          </p:cNvPr>
          <p:cNvCxnSpPr/>
          <p:nvPr userDrawn="1"/>
        </p:nvCxnSpPr>
        <p:spPr>
          <a:xfrm>
            <a:off x="539399" y="300777"/>
            <a:ext cx="9144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2"/>
          <p:cNvSpPr>
            <a:spLocks noGrp="1"/>
          </p:cNvSpPr>
          <p:nvPr>
            <p:ph type="body" sz="quarter" idx="17" hasCustomPrompt="1"/>
          </p:nvPr>
        </p:nvSpPr>
        <p:spPr>
          <a:xfrm>
            <a:off x="482599" y="3064023"/>
            <a:ext cx="5456507" cy="451964"/>
          </a:xfrm>
        </p:spPr>
        <p:txBody>
          <a:bodyPr>
            <a:noAutofit/>
          </a:bodyPr>
          <a:lstStyle>
            <a:lvl1pPr marL="0" indent="0" algn="ctr">
              <a:buNone/>
              <a:defRPr sz="2000" b="1" cap="all" baseline="0">
                <a:latin typeface="+mj-lt"/>
              </a:defRPr>
            </a:lvl1pPr>
          </a:lstStyle>
          <a:p>
            <a:pPr lvl="0"/>
            <a:r>
              <a:rPr lang="en-US" noProof="0" dirty="0"/>
              <a:t>ADD CLIENT NAME HERE</a:t>
            </a:r>
          </a:p>
        </p:txBody>
      </p:sp>
      <p:sp>
        <p:nvSpPr>
          <p:cNvPr id="22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6295613" y="3064023"/>
            <a:ext cx="5441227" cy="451964"/>
          </a:xfrm>
        </p:spPr>
        <p:txBody>
          <a:bodyPr>
            <a:noAutofit/>
          </a:bodyPr>
          <a:lstStyle>
            <a:lvl1pPr marL="0" indent="0" algn="ctr">
              <a:buNone/>
              <a:defRPr sz="2000" b="1" cap="all" baseline="0">
                <a:latin typeface="+mj-lt"/>
              </a:defRPr>
            </a:lvl1pPr>
          </a:lstStyle>
          <a:p>
            <a:pPr lvl="0"/>
            <a:r>
              <a:rPr lang="en-US" noProof="0" dirty="0"/>
              <a:t>ADD CLIENT NAME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BD7316-3DC9-4FA2-8A46-8BEF094862A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1356322" y="6551307"/>
            <a:ext cx="387179" cy="288588"/>
          </a:xfrm>
          <a:prstGeom prst="rect">
            <a:avLst/>
          </a:prstGeom>
        </p:spPr>
        <p:txBody>
          <a:bodyPr/>
          <a:lstStyle/>
          <a:p>
            <a:fld id="{8944908D-369E-4508-B021-0B3E831284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D5B38-4D56-45C9-B209-8A04276098A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7923807" y="6551305"/>
            <a:ext cx="4005648" cy="288589"/>
          </a:xfrm>
          <a:prstGeom prst="rect">
            <a:avLst/>
          </a:prstGeom>
        </p:spPr>
        <p:txBody>
          <a:bodyPr/>
          <a:lstStyle>
            <a:lvl1pPr>
              <a:defRPr>
                <a:cs typeface="Open Sans" panose="020B0606030504020204" pitchFamily="34" charset="0"/>
              </a:defRPr>
            </a:lvl1pPr>
          </a:lstStyle>
          <a:p>
            <a:r>
              <a:rPr lang="en-US" spc="30" dirty="0">
                <a:solidFill>
                  <a:srgbClr val="898989"/>
                </a:solidFill>
                <a:ea typeface="Open Sans" panose="020B0606030504020204" pitchFamily="34" charset="0"/>
              </a:rPr>
              <a:t>© 2021 PLANISWARE. ALL RIGHTS RESERVED.  |</a:t>
            </a:r>
            <a:endParaRPr lang="en-US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5A5A2808-3E49-4D74-A995-31658B6A55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591" y="407445"/>
            <a:ext cx="11151076" cy="441512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A4A752E8-6D06-4B18-B6AB-5059702B61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600" y="3696511"/>
            <a:ext cx="5456506" cy="240547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lnSpc>
                <a:spcPct val="120000"/>
              </a:lnSpc>
              <a:spcBef>
                <a:spcPts val="1000"/>
              </a:spcBef>
              <a:buNone/>
              <a:defRPr sz="18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Add description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07F0950C-DDD0-42C9-B9FB-CB4DBC7F55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00850" y="3693858"/>
            <a:ext cx="5456506" cy="240547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lnSpc>
                <a:spcPct val="120000"/>
              </a:lnSpc>
              <a:spcBef>
                <a:spcPts val="1000"/>
              </a:spcBef>
              <a:buNone/>
              <a:defRPr sz="18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Add description</a:t>
            </a:r>
          </a:p>
        </p:txBody>
      </p:sp>
      <p:sp>
        <p:nvSpPr>
          <p:cNvPr id="79" name="Rectangle 57">
            <a:extLst>
              <a:ext uri="{FF2B5EF4-FFF2-40B4-BE49-F238E27FC236}">
                <a16:creationId xmlns:a16="http://schemas.microsoft.com/office/drawing/2014/main" id="{73795541-10F0-4061-959E-831743BADD00}"/>
              </a:ext>
            </a:extLst>
          </p:cNvPr>
          <p:cNvSpPr/>
          <p:nvPr userDrawn="1"/>
        </p:nvSpPr>
        <p:spPr>
          <a:xfrm>
            <a:off x="488434" y="1277439"/>
            <a:ext cx="1080580" cy="1511300"/>
          </a:xfrm>
          <a:custGeom>
            <a:avLst/>
            <a:gdLst>
              <a:gd name="connsiteX0" fmla="*/ 0 w 832474"/>
              <a:gd name="connsiteY0" fmla="*/ 0 h 1512000"/>
              <a:gd name="connsiteX1" fmla="*/ 832474 w 832474"/>
              <a:gd name="connsiteY1" fmla="*/ 0 h 1512000"/>
              <a:gd name="connsiteX2" fmla="*/ 832474 w 832474"/>
              <a:gd name="connsiteY2" fmla="*/ 1512000 h 1512000"/>
              <a:gd name="connsiteX3" fmla="*/ 0 w 832474"/>
              <a:gd name="connsiteY3" fmla="*/ 1512000 h 1512000"/>
              <a:gd name="connsiteX4" fmla="*/ 0 w 832474"/>
              <a:gd name="connsiteY4" fmla="*/ 0 h 1512000"/>
              <a:gd name="connsiteX0" fmla="*/ 0 w 1205961"/>
              <a:gd name="connsiteY0" fmla="*/ 0 h 1512000"/>
              <a:gd name="connsiteX1" fmla="*/ 1205961 w 1205961"/>
              <a:gd name="connsiteY1" fmla="*/ 6440 h 1512000"/>
              <a:gd name="connsiteX2" fmla="*/ 832474 w 1205961"/>
              <a:gd name="connsiteY2" fmla="*/ 1512000 h 1512000"/>
              <a:gd name="connsiteX3" fmla="*/ 0 w 1205961"/>
              <a:gd name="connsiteY3" fmla="*/ 1512000 h 1512000"/>
              <a:gd name="connsiteX4" fmla="*/ 0 w 1205961"/>
              <a:gd name="connsiteY4" fmla="*/ 0 h 1512000"/>
              <a:gd name="connsiteX0" fmla="*/ 0 w 1205961"/>
              <a:gd name="connsiteY0" fmla="*/ 0 h 1524879"/>
              <a:gd name="connsiteX1" fmla="*/ 1205961 w 1205961"/>
              <a:gd name="connsiteY1" fmla="*/ 6440 h 1524879"/>
              <a:gd name="connsiteX2" fmla="*/ 433229 w 1205961"/>
              <a:gd name="connsiteY2" fmla="*/ 1524879 h 1524879"/>
              <a:gd name="connsiteX3" fmla="*/ 0 w 1205961"/>
              <a:gd name="connsiteY3" fmla="*/ 1512000 h 1524879"/>
              <a:gd name="connsiteX4" fmla="*/ 0 w 1205961"/>
              <a:gd name="connsiteY4" fmla="*/ 0 h 1524879"/>
              <a:gd name="connsiteX0" fmla="*/ 0 w 1193021"/>
              <a:gd name="connsiteY0" fmla="*/ 0 h 1524879"/>
              <a:gd name="connsiteX1" fmla="*/ 1193021 w 1193021"/>
              <a:gd name="connsiteY1" fmla="*/ 2126 h 1524879"/>
              <a:gd name="connsiteX2" fmla="*/ 433229 w 1193021"/>
              <a:gd name="connsiteY2" fmla="*/ 1524879 h 1524879"/>
              <a:gd name="connsiteX3" fmla="*/ 0 w 1193021"/>
              <a:gd name="connsiteY3" fmla="*/ 1512000 h 1524879"/>
              <a:gd name="connsiteX4" fmla="*/ 0 w 1193021"/>
              <a:gd name="connsiteY4" fmla="*/ 0 h 1524879"/>
              <a:gd name="connsiteX0" fmla="*/ 0 w 1193021"/>
              <a:gd name="connsiteY0" fmla="*/ 0 h 1512000"/>
              <a:gd name="connsiteX1" fmla="*/ 1193021 w 1193021"/>
              <a:gd name="connsiteY1" fmla="*/ 2126 h 1512000"/>
              <a:gd name="connsiteX2" fmla="*/ 428916 w 1193021"/>
              <a:gd name="connsiteY2" fmla="*/ 1509782 h 1512000"/>
              <a:gd name="connsiteX3" fmla="*/ 0 w 1193021"/>
              <a:gd name="connsiteY3" fmla="*/ 1512000 h 1512000"/>
              <a:gd name="connsiteX4" fmla="*/ 0 w 1193021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021" h="1512000">
                <a:moveTo>
                  <a:pt x="0" y="0"/>
                </a:moveTo>
                <a:lnTo>
                  <a:pt x="1193021" y="2126"/>
                </a:lnTo>
                <a:lnTo>
                  <a:pt x="428916" y="1509782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Open Sans" panose="020B0606030504020204" pitchFamily="34" charset="0"/>
            </a:endParaRPr>
          </a:p>
        </p:txBody>
      </p:sp>
      <p:sp>
        <p:nvSpPr>
          <p:cNvPr id="83" name="Rectangle 57">
            <a:extLst>
              <a:ext uri="{FF2B5EF4-FFF2-40B4-BE49-F238E27FC236}">
                <a16:creationId xmlns:a16="http://schemas.microsoft.com/office/drawing/2014/main" id="{73795541-10F0-4061-959E-831743BADD00}"/>
              </a:ext>
            </a:extLst>
          </p:cNvPr>
          <p:cNvSpPr/>
          <p:nvPr userDrawn="1"/>
        </p:nvSpPr>
        <p:spPr>
          <a:xfrm>
            <a:off x="6295613" y="1272210"/>
            <a:ext cx="1080580" cy="1511300"/>
          </a:xfrm>
          <a:custGeom>
            <a:avLst/>
            <a:gdLst>
              <a:gd name="connsiteX0" fmla="*/ 0 w 832474"/>
              <a:gd name="connsiteY0" fmla="*/ 0 h 1512000"/>
              <a:gd name="connsiteX1" fmla="*/ 832474 w 832474"/>
              <a:gd name="connsiteY1" fmla="*/ 0 h 1512000"/>
              <a:gd name="connsiteX2" fmla="*/ 832474 w 832474"/>
              <a:gd name="connsiteY2" fmla="*/ 1512000 h 1512000"/>
              <a:gd name="connsiteX3" fmla="*/ 0 w 832474"/>
              <a:gd name="connsiteY3" fmla="*/ 1512000 h 1512000"/>
              <a:gd name="connsiteX4" fmla="*/ 0 w 832474"/>
              <a:gd name="connsiteY4" fmla="*/ 0 h 1512000"/>
              <a:gd name="connsiteX0" fmla="*/ 0 w 1205961"/>
              <a:gd name="connsiteY0" fmla="*/ 0 h 1512000"/>
              <a:gd name="connsiteX1" fmla="*/ 1205961 w 1205961"/>
              <a:gd name="connsiteY1" fmla="*/ 6440 h 1512000"/>
              <a:gd name="connsiteX2" fmla="*/ 832474 w 1205961"/>
              <a:gd name="connsiteY2" fmla="*/ 1512000 h 1512000"/>
              <a:gd name="connsiteX3" fmla="*/ 0 w 1205961"/>
              <a:gd name="connsiteY3" fmla="*/ 1512000 h 1512000"/>
              <a:gd name="connsiteX4" fmla="*/ 0 w 1205961"/>
              <a:gd name="connsiteY4" fmla="*/ 0 h 1512000"/>
              <a:gd name="connsiteX0" fmla="*/ 0 w 1205961"/>
              <a:gd name="connsiteY0" fmla="*/ 0 h 1524879"/>
              <a:gd name="connsiteX1" fmla="*/ 1205961 w 1205961"/>
              <a:gd name="connsiteY1" fmla="*/ 6440 h 1524879"/>
              <a:gd name="connsiteX2" fmla="*/ 433229 w 1205961"/>
              <a:gd name="connsiteY2" fmla="*/ 1524879 h 1524879"/>
              <a:gd name="connsiteX3" fmla="*/ 0 w 1205961"/>
              <a:gd name="connsiteY3" fmla="*/ 1512000 h 1524879"/>
              <a:gd name="connsiteX4" fmla="*/ 0 w 1205961"/>
              <a:gd name="connsiteY4" fmla="*/ 0 h 1524879"/>
              <a:gd name="connsiteX0" fmla="*/ 0 w 1193021"/>
              <a:gd name="connsiteY0" fmla="*/ 0 h 1524879"/>
              <a:gd name="connsiteX1" fmla="*/ 1193021 w 1193021"/>
              <a:gd name="connsiteY1" fmla="*/ 2126 h 1524879"/>
              <a:gd name="connsiteX2" fmla="*/ 433229 w 1193021"/>
              <a:gd name="connsiteY2" fmla="*/ 1524879 h 1524879"/>
              <a:gd name="connsiteX3" fmla="*/ 0 w 1193021"/>
              <a:gd name="connsiteY3" fmla="*/ 1512000 h 1524879"/>
              <a:gd name="connsiteX4" fmla="*/ 0 w 1193021"/>
              <a:gd name="connsiteY4" fmla="*/ 0 h 1524879"/>
              <a:gd name="connsiteX0" fmla="*/ 0 w 1193021"/>
              <a:gd name="connsiteY0" fmla="*/ 0 h 1512000"/>
              <a:gd name="connsiteX1" fmla="*/ 1193021 w 1193021"/>
              <a:gd name="connsiteY1" fmla="*/ 2126 h 1512000"/>
              <a:gd name="connsiteX2" fmla="*/ 428916 w 1193021"/>
              <a:gd name="connsiteY2" fmla="*/ 1509782 h 1512000"/>
              <a:gd name="connsiteX3" fmla="*/ 0 w 1193021"/>
              <a:gd name="connsiteY3" fmla="*/ 1512000 h 1512000"/>
              <a:gd name="connsiteX4" fmla="*/ 0 w 1193021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021" h="1512000">
                <a:moveTo>
                  <a:pt x="0" y="0"/>
                </a:moveTo>
                <a:lnTo>
                  <a:pt x="1193021" y="2126"/>
                </a:lnTo>
                <a:lnTo>
                  <a:pt x="428916" y="1509782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Open Sans" panose="020B060603050402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BD79294-A719-4278-AC56-EADAC2A36C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7"/>
          <a:stretch/>
        </p:blipFill>
        <p:spPr>
          <a:xfrm>
            <a:off x="530773" y="6467115"/>
            <a:ext cx="971517" cy="26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9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4">
            <a:extLst>
              <a:ext uri="{FF2B5EF4-FFF2-40B4-BE49-F238E27FC236}">
                <a16:creationId xmlns:a16="http://schemas.microsoft.com/office/drawing/2014/main" id="{20D313E2-7781-4170-B001-6A2EEFC94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7"/>
          <a:stretch/>
        </p:blipFill>
        <p:spPr>
          <a:xfrm>
            <a:off x="838201" y="792167"/>
            <a:ext cx="4296280" cy="1187325"/>
          </a:xfrm>
          <a:prstGeom prst="rect">
            <a:avLst/>
          </a:prstGeom>
        </p:spPr>
      </p:pic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>
          <a:xfrm>
            <a:off x="6904038" y="0"/>
            <a:ext cx="5287962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to add an Image</a:t>
            </a:r>
          </a:p>
        </p:txBody>
      </p:sp>
      <p:cxnSp>
        <p:nvCxnSpPr>
          <p:cNvPr id="10" name="Straight Connector 4">
            <a:extLst>
              <a:ext uri="{FF2B5EF4-FFF2-40B4-BE49-F238E27FC236}">
                <a16:creationId xmlns:a16="http://schemas.microsoft.com/office/drawing/2014/main" id="{13B90726-174C-F345-BB8E-F107ED669766}"/>
              </a:ext>
            </a:extLst>
          </p:cNvPr>
          <p:cNvCxnSpPr/>
          <p:nvPr userDrawn="1"/>
        </p:nvCxnSpPr>
        <p:spPr>
          <a:xfrm>
            <a:off x="937268" y="3154045"/>
            <a:ext cx="9144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8C9F04D1-3E67-4B7F-B92A-6A670CCF13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47025"/>
            <a:ext cx="5287962" cy="6383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Add Short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B836138-2A58-4CAB-83D7-46CE4CE28E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3553" y="4081755"/>
            <a:ext cx="5282609" cy="182045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85931CEB-43DD-4FC8-AE98-2D8FA32D1B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923807" y="6551305"/>
            <a:ext cx="4005648" cy="288589"/>
          </a:xfrm>
          <a:prstGeom prst="rect">
            <a:avLst/>
          </a:prstGeom>
        </p:spPr>
        <p:txBody>
          <a:bodyPr/>
          <a:lstStyle>
            <a:lvl1pPr>
              <a:defRPr>
                <a:cs typeface="Open Sans" panose="020B0606030504020204" pitchFamily="34" charset="0"/>
              </a:defRPr>
            </a:lvl1pPr>
          </a:lstStyle>
          <a:p>
            <a:r>
              <a:rPr lang="en-US" spc="30" dirty="0">
                <a:solidFill>
                  <a:srgbClr val="898989"/>
                </a:solidFill>
                <a:ea typeface="Open Sans" panose="020B0606030504020204" pitchFamily="34" charset="0"/>
              </a:rPr>
              <a:t>© 2021 PLANISWARE. ALL RIGHTS RESERVED.  |</a:t>
            </a:r>
            <a:endParaRPr lang="en-US" dirty="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55D4488D-729B-43E1-8176-8A436C86C4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56322" y="6551307"/>
            <a:ext cx="387179" cy="288588"/>
          </a:xfrm>
          <a:prstGeom prst="rect">
            <a:avLst/>
          </a:prstGeom>
        </p:spPr>
        <p:txBody>
          <a:bodyPr/>
          <a:lstStyle/>
          <a:p>
            <a:fld id="{8944908D-369E-4508-B021-0B3E831284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348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3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BCCB3F3C-3C2F-4506-B8C0-3ACDDD23FC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600" y="3696511"/>
            <a:ext cx="3267075" cy="240547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lnSpc>
                <a:spcPct val="120000"/>
              </a:lnSpc>
              <a:spcBef>
                <a:spcPts val="1000"/>
              </a:spcBef>
              <a:buNone/>
              <a:defRPr sz="18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Add description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B90726-174C-F345-BB8E-F107ED669766}"/>
              </a:ext>
            </a:extLst>
          </p:cNvPr>
          <p:cNvCxnSpPr/>
          <p:nvPr userDrawn="1"/>
        </p:nvCxnSpPr>
        <p:spPr>
          <a:xfrm>
            <a:off x="539399" y="300777"/>
            <a:ext cx="9144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pour une image  3"/>
          <p:cNvSpPr>
            <a:spLocks noGrp="1"/>
          </p:cNvSpPr>
          <p:nvPr>
            <p:ph type="pic" sz="quarter" idx="14"/>
          </p:nvPr>
        </p:nvSpPr>
        <p:spPr>
          <a:xfrm>
            <a:off x="483205" y="1263584"/>
            <a:ext cx="3267075" cy="1511300"/>
          </a:xfrm>
        </p:spPr>
        <p:txBody>
          <a:bodyPr/>
          <a:lstStyle/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80" name="Espace réservé pour une image  3"/>
          <p:cNvSpPr>
            <a:spLocks noGrp="1"/>
          </p:cNvSpPr>
          <p:nvPr>
            <p:ph type="pic" sz="quarter" idx="15"/>
          </p:nvPr>
        </p:nvSpPr>
        <p:spPr>
          <a:xfrm>
            <a:off x="4476334" y="1263584"/>
            <a:ext cx="3267075" cy="1511300"/>
          </a:xfrm>
        </p:spPr>
        <p:txBody>
          <a:bodyPr/>
          <a:lstStyle/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82" name="Espace réservé pour une image  3"/>
          <p:cNvSpPr>
            <a:spLocks noGrp="1"/>
          </p:cNvSpPr>
          <p:nvPr>
            <p:ph type="pic" sz="quarter" idx="16"/>
          </p:nvPr>
        </p:nvSpPr>
        <p:spPr>
          <a:xfrm>
            <a:off x="8469463" y="1263584"/>
            <a:ext cx="3267075" cy="1511300"/>
          </a:xfrm>
        </p:spPr>
        <p:txBody>
          <a:bodyPr/>
          <a:lstStyle/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7" hasCustomPrompt="1"/>
          </p:nvPr>
        </p:nvSpPr>
        <p:spPr>
          <a:xfrm>
            <a:off x="482600" y="3064023"/>
            <a:ext cx="3267680" cy="451964"/>
          </a:xfrm>
        </p:spPr>
        <p:txBody>
          <a:bodyPr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</a:lstStyle>
          <a:p>
            <a:pPr lvl="0"/>
            <a:r>
              <a:rPr lang="en-US" noProof="0" dirty="0"/>
              <a:t>ADD CLIENT NAME HERE</a:t>
            </a:r>
          </a:p>
        </p:txBody>
      </p:sp>
      <p:sp>
        <p:nvSpPr>
          <p:cNvPr id="21" name="Espace réservé du texte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75729" y="3064023"/>
            <a:ext cx="3267680" cy="451964"/>
          </a:xfrm>
        </p:spPr>
        <p:txBody>
          <a:bodyPr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</a:lstStyle>
          <a:p>
            <a:pPr lvl="0"/>
            <a:r>
              <a:rPr lang="en-US" noProof="0" dirty="0"/>
              <a:t>ADD CLIENT NAME HERE</a:t>
            </a:r>
          </a:p>
        </p:txBody>
      </p:sp>
      <p:sp>
        <p:nvSpPr>
          <p:cNvPr id="22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8469160" y="3064023"/>
            <a:ext cx="3267680" cy="451964"/>
          </a:xfrm>
        </p:spPr>
        <p:txBody>
          <a:bodyPr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</a:lstStyle>
          <a:p>
            <a:pPr lvl="0"/>
            <a:r>
              <a:rPr lang="en-US" noProof="0" dirty="0"/>
              <a:t>ADD CLIENT NAME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BD7316-3DC9-4FA2-8A46-8BEF094862A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1356322" y="6551307"/>
            <a:ext cx="387179" cy="288588"/>
          </a:xfrm>
          <a:prstGeom prst="rect">
            <a:avLst/>
          </a:prstGeom>
        </p:spPr>
        <p:txBody>
          <a:bodyPr/>
          <a:lstStyle/>
          <a:p>
            <a:fld id="{8944908D-369E-4508-B021-0B3E831284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D5B38-4D56-45C9-B209-8A04276098A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7923807" y="6551305"/>
            <a:ext cx="4005648" cy="288589"/>
          </a:xfrm>
          <a:prstGeom prst="rect">
            <a:avLst/>
          </a:prstGeom>
        </p:spPr>
        <p:txBody>
          <a:bodyPr/>
          <a:lstStyle>
            <a:lvl1pPr>
              <a:defRPr>
                <a:cs typeface="Open Sans" panose="020B0606030504020204" pitchFamily="34" charset="0"/>
              </a:defRPr>
            </a:lvl1pPr>
          </a:lstStyle>
          <a:p>
            <a:r>
              <a:rPr lang="en-US" spc="30" dirty="0">
                <a:solidFill>
                  <a:srgbClr val="898989"/>
                </a:solidFill>
                <a:ea typeface="Open Sans" panose="020B0606030504020204" pitchFamily="34" charset="0"/>
              </a:rPr>
              <a:t>© 2021 PLANISWARE. ALL RIGHTS RESERVED.  |</a:t>
            </a:r>
            <a:endParaRPr lang="en-US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C8133E5F-68F3-4BA6-8A56-D138AA484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591" y="407445"/>
            <a:ext cx="11151076" cy="441512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23" name="Espace réservé du texte 16">
            <a:extLst>
              <a:ext uri="{FF2B5EF4-FFF2-40B4-BE49-F238E27FC236}">
                <a16:creationId xmlns:a16="http://schemas.microsoft.com/office/drawing/2014/main" id="{E7AA90D4-2EC0-4862-8405-E6B3271F6F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76334" y="3696511"/>
            <a:ext cx="3267075" cy="240547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lnSpc>
                <a:spcPct val="120000"/>
              </a:lnSpc>
              <a:spcBef>
                <a:spcPts val="1000"/>
              </a:spcBef>
              <a:buNone/>
              <a:defRPr sz="18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Add description</a:t>
            </a:r>
          </a:p>
        </p:txBody>
      </p:sp>
      <p:sp>
        <p:nvSpPr>
          <p:cNvPr id="24" name="Espace réservé du texte 16">
            <a:extLst>
              <a:ext uri="{FF2B5EF4-FFF2-40B4-BE49-F238E27FC236}">
                <a16:creationId xmlns:a16="http://schemas.microsoft.com/office/drawing/2014/main" id="{D32D60C2-C0D6-4249-B7E6-8FC0D76082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69041" y="3696511"/>
            <a:ext cx="3274460" cy="240547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lnSpc>
                <a:spcPct val="120000"/>
              </a:lnSpc>
              <a:spcBef>
                <a:spcPts val="1000"/>
              </a:spcBef>
              <a:buNone/>
              <a:defRPr sz="18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Add description</a:t>
            </a:r>
          </a:p>
        </p:txBody>
      </p:sp>
      <p:sp>
        <p:nvSpPr>
          <p:cNvPr id="79" name="Rectangle 57">
            <a:extLst>
              <a:ext uri="{FF2B5EF4-FFF2-40B4-BE49-F238E27FC236}">
                <a16:creationId xmlns:a16="http://schemas.microsoft.com/office/drawing/2014/main" id="{73795541-10F0-4061-959E-831743BADD00}"/>
              </a:ext>
            </a:extLst>
          </p:cNvPr>
          <p:cNvSpPr/>
          <p:nvPr userDrawn="1"/>
        </p:nvSpPr>
        <p:spPr>
          <a:xfrm>
            <a:off x="483205" y="1277439"/>
            <a:ext cx="1080580" cy="1511300"/>
          </a:xfrm>
          <a:custGeom>
            <a:avLst/>
            <a:gdLst>
              <a:gd name="connsiteX0" fmla="*/ 0 w 832474"/>
              <a:gd name="connsiteY0" fmla="*/ 0 h 1512000"/>
              <a:gd name="connsiteX1" fmla="*/ 832474 w 832474"/>
              <a:gd name="connsiteY1" fmla="*/ 0 h 1512000"/>
              <a:gd name="connsiteX2" fmla="*/ 832474 w 832474"/>
              <a:gd name="connsiteY2" fmla="*/ 1512000 h 1512000"/>
              <a:gd name="connsiteX3" fmla="*/ 0 w 832474"/>
              <a:gd name="connsiteY3" fmla="*/ 1512000 h 1512000"/>
              <a:gd name="connsiteX4" fmla="*/ 0 w 832474"/>
              <a:gd name="connsiteY4" fmla="*/ 0 h 1512000"/>
              <a:gd name="connsiteX0" fmla="*/ 0 w 1205961"/>
              <a:gd name="connsiteY0" fmla="*/ 0 h 1512000"/>
              <a:gd name="connsiteX1" fmla="*/ 1205961 w 1205961"/>
              <a:gd name="connsiteY1" fmla="*/ 6440 h 1512000"/>
              <a:gd name="connsiteX2" fmla="*/ 832474 w 1205961"/>
              <a:gd name="connsiteY2" fmla="*/ 1512000 h 1512000"/>
              <a:gd name="connsiteX3" fmla="*/ 0 w 1205961"/>
              <a:gd name="connsiteY3" fmla="*/ 1512000 h 1512000"/>
              <a:gd name="connsiteX4" fmla="*/ 0 w 1205961"/>
              <a:gd name="connsiteY4" fmla="*/ 0 h 1512000"/>
              <a:gd name="connsiteX0" fmla="*/ 0 w 1205961"/>
              <a:gd name="connsiteY0" fmla="*/ 0 h 1524879"/>
              <a:gd name="connsiteX1" fmla="*/ 1205961 w 1205961"/>
              <a:gd name="connsiteY1" fmla="*/ 6440 h 1524879"/>
              <a:gd name="connsiteX2" fmla="*/ 433229 w 1205961"/>
              <a:gd name="connsiteY2" fmla="*/ 1524879 h 1524879"/>
              <a:gd name="connsiteX3" fmla="*/ 0 w 1205961"/>
              <a:gd name="connsiteY3" fmla="*/ 1512000 h 1524879"/>
              <a:gd name="connsiteX4" fmla="*/ 0 w 1205961"/>
              <a:gd name="connsiteY4" fmla="*/ 0 h 1524879"/>
              <a:gd name="connsiteX0" fmla="*/ 0 w 1193021"/>
              <a:gd name="connsiteY0" fmla="*/ 0 h 1524879"/>
              <a:gd name="connsiteX1" fmla="*/ 1193021 w 1193021"/>
              <a:gd name="connsiteY1" fmla="*/ 2126 h 1524879"/>
              <a:gd name="connsiteX2" fmla="*/ 433229 w 1193021"/>
              <a:gd name="connsiteY2" fmla="*/ 1524879 h 1524879"/>
              <a:gd name="connsiteX3" fmla="*/ 0 w 1193021"/>
              <a:gd name="connsiteY3" fmla="*/ 1512000 h 1524879"/>
              <a:gd name="connsiteX4" fmla="*/ 0 w 1193021"/>
              <a:gd name="connsiteY4" fmla="*/ 0 h 1524879"/>
              <a:gd name="connsiteX0" fmla="*/ 0 w 1193021"/>
              <a:gd name="connsiteY0" fmla="*/ 0 h 1512000"/>
              <a:gd name="connsiteX1" fmla="*/ 1193021 w 1193021"/>
              <a:gd name="connsiteY1" fmla="*/ 2126 h 1512000"/>
              <a:gd name="connsiteX2" fmla="*/ 428916 w 1193021"/>
              <a:gd name="connsiteY2" fmla="*/ 1509782 h 1512000"/>
              <a:gd name="connsiteX3" fmla="*/ 0 w 1193021"/>
              <a:gd name="connsiteY3" fmla="*/ 1512000 h 1512000"/>
              <a:gd name="connsiteX4" fmla="*/ 0 w 1193021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021" h="1512000">
                <a:moveTo>
                  <a:pt x="0" y="0"/>
                </a:moveTo>
                <a:lnTo>
                  <a:pt x="1193021" y="2126"/>
                </a:lnTo>
                <a:lnTo>
                  <a:pt x="428916" y="1509782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Open Sans" panose="020B0606030504020204" pitchFamily="34" charset="0"/>
            </a:endParaRPr>
          </a:p>
        </p:txBody>
      </p:sp>
      <p:sp>
        <p:nvSpPr>
          <p:cNvPr id="81" name="Rectangle 57">
            <a:extLst>
              <a:ext uri="{FF2B5EF4-FFF2-40B4-BE49-F238E27FC236}">
                <a16:creationId xmlns:a16="http://schemas.microsoft.com/office/drawing/2014/main" id="{73795541-10F0-4061-959E-831743BADD00}"/>
              </a:ext>
            </a:extLst>
          </p:cNvPr>
          <p:cNvSpPr/>
          <p:nvPr userDrawn="1"/>
        </p:nvSpPr>
        <p:spPr>
          <a:xfrm>
            <a:off x="4476334" y="1277439"/>
            <a:ext cx="1080580" cy="1511300"/>
          </a:xfrm>
          <a:custGeom>
            <a:avLst/>
            <a:gdLst>
              <a:gd name="connsiteX0" fmla="*/ 0 w 832474"/>
              <a:gd name="connsiteY0" fmla="*/ 0 h 1512000"/>
              <a:gd name="connsiteX1" fmla="*/ 832474 w 832474"/>
              <a:gd name="connsiteY1" fmla="*/ 0 h 1512000"/>
              <a:gd name="connsiteX2" fmla="*/ 832474 w 832474"/>
              <a:gd name="connsiteY2" fmla="*/ 1512000 h 1512000"/>
              <a:gd name="connsiteX3" fmla="*/ 0 w 832474"/>
              <a:gd name="connsiteY3" fmla="*/ 1512000 h 1512000"/>
              <a:gd name="connsiteX4" fmla="*/ 0 w 832474"/>
              <a:gd name="connsiteY4" fmla="*/ 0 h 1512000"/>
              <a:gd name="connsiteX0" fmla="*/ 0 w 1205961"/>
              <a:gd name="connsiteY0" fmla="*/ 0 h 1512000"/>
              <a:gd name="connsiteX1" fmla="*/ 1205961 w 1205961"/>
              <a:gd name="connsiteY1" fmla="*/ 6440 h 1512000"/>
              <a:gd name="connsiteX2" fmla="*/ 832474 w 1205961"/>
              <a:gd name="connsiteY2" fmla="*/ 1512000 h 1512000"/>
              <a:gd name="connsiteX3" fmla="*/ 0 w 1205961"/>
              <a:gd name="connsiteY3" fmla="*/ 1512000 h 1512000"/>
              <a:gd name="connsiteX4" fmla="*/ 0 w 1205961"/>
              <a:gd name="connsiteY4" fmla="*/ 0 h 1512000"/>
              <a:gd name="connsiteX0" fmla="*/ 0 w 1205961"/>
              <a:gd name="connsiteY0" fmla="*/ 0 h 1524879"/>
              <a:gd name="connsiteX1" fmla="*/ 1205961 w 1205961"/>
              <a:gd name="connsiteY1" fmla="*/ 6440 h 1524879"/>
              <a:gd name="connsiteX2" fmla="*/ 433229 w 1205961"/>
              <a:gd name="connsiteY2" fmla="*/ 1524879 h 1524879"/>
              <a:gd name="connsiteX3" fmla="*/ 0 w 1205961"/>
              <a:gd name="connsiteY3" fmla="*/ 1512000 h 1524879"/>
              <a:gd name="connsiteX4" fmla="*/ 0 w 1205961"/>
              <a:gd name="connsiteY4" fmla="*/ 0 h 1524879"/>
              <a:gd name="connsiteX0" fmla="*/ 0 w 1193021"/>
              <a:gd name="connsiteY0" fmla="*/ 0 h 1524879"/>
              <a:gd name="connsiteX1" fmla="*/ 1193021 w 1193021"/>
              <a:gd name="connsiteY1" fmla="*/ 2126 h 1524879"/>
              <a:gd name="connsiteX2" fmla="*/ 433229 w 1193021"/>
              <a:gd name="connsiteY2" fmla="*/ 1524879 h 1524879"/>
              <a:gd name="connsiteX3" fmla="*/ 0 w 1193021"/>
              <a:gd name="connsiteY3" fmla="*/ 1512000 h 1524879"/>
              <a:gd name="connsiteX4" fmla="*/ 0 w 1193021"/>
              <a:gd name="connsiteY4" fmla="*/ 0 h 1524879"/>
              <a:gd name="connsiteX0" fmla="*/ 0 w 1193021"/>
              <a:gd name="connsiteY0" fmla="*/ 0 h 1512000"/>
              <a:gd name="connsiteX1" fmla="*/ 1193021 w 1193021"/>
              <a:gd name="connsiteY1" fmla="*/ 2126 h 1512000"/>
              <a:gd name="connsiteX2" fmla="*/ 428916 w 1193021"/>
              <a:gd name="connsiteY2" fmla="*/ 1509782 h 1512000"/>
              <a:gd name="connsiteX3" fmla="*/ 0 w 1193021"/>
              <a:gd name="connsiteY3" fmla="*/ 1512000 h 1512000"/>
              <a:gd name="connsiteX4" fmla="*/ 0 w 1193021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021" h="1512000">
                <a:moveTo>
                  <a:pt x="0" y="0"/>
                </a:moveTo>
                <a:lnTo>
                  <a:pt x="1193021" y="2126"/>
                </a:lnTo>
                <a:lnTo>
                  <a:pt x="428916" y="1509782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Open Sans" panose="020B0606030504020204" pitchFamily="34" charset="0"/>
            </a:endParaRPr>
          </a:p>
        </p:txBody>
      </p:sp>
      <p:sp>
        <p:nvSpPr>
          <p:cNvPr id="83" name="Rectangle 57">
            <a:extLst>
              <a:ext uri="{FF2B5EF4-FFF2-40B4-BE49-F238E27FC236}">
                <a16:creationId xmlns:a16="http://schemas.microsoft.com/office/drawing/2014/main" id="{73795541-10F0-4061-959E-831743BADD00}"/>
              </a:ext>
            </a:extLst>
          </p:cNvPr>
          <p:cNvSpPr/>
          <p:nvPr userDrawn="1"/>
        </p:nvSpPr>
        <p:spPr>
          <a:xfrm>
            <a:off x="8469463" y="1277439"/>
            <a:ext cx="1080580" cy="1511300"/>
          </a:xfrm>
          <a:custGeom>
            <a:avLst/>
            <a:gdLst>
              <a:gd name="connsiteX0" fmla="*/ 0 w 832474"/>
              <a:gd name="connsiteY0" fmla="*/ 0 h 1512000"/>
              <a:gd name="connsiteX1" fmla="*/ 832474 w 832474"/>
              <a:gd name="connsiteY1" fmla="*/ 0 h 1512000"/>
              <a:gd name="connsiteX2" fmla="*/ 832474 w 832474"/>
              <a:gd name="connsiteY2" fmla="*/ 1512000 h 1512000"/>
              <a:gd name="connsiteX3" fmla="*/ 0 w 832474"/>
              <a:gd name="connsiteY3" fmla="*/ 1512000 h 1512000"/>
              <a:gd name="connsiteX4" fmla="*/ 0 w 832474"/>
              <a:gd name="connsiteY4" fmla="*/ 0 h 1512000"/>
              <a:gd name="connsiteX0" fmla="*/ 0 w 1205961"/>
              <a:gd name="connsiteY0" fmla="*/ 0 h 1512000"/>
              <a:gd name="connsiteX1" fmla="*/ 1205961 w 1205961"/>
              <a:gd name="connsiteY1" fmla="*/ 6440 h 1512000"/>
              <a:gd name="connsiteX2" fmla="*/ 832474 w 1205961"/>
              <a:gd name="connsiteY2" fmla="*/ 1512000 h 1512000"/>
              <a:gd name="connsiteX3" fmla="*/ 0 w 1205961"/>
              <a:gd name="connsiteY3" fmla="*/ 1512000 h 1512000"/>
              <a:gd name="connsiteX4" fmla="*/ 0 w 1205961"/>
              <a:gd name="connsiteY4" fmla="*/ 0 h 1512000"/>
              <a:gd name="connsiteX0" fmla="*/ 0 w 1205961"/>
              <a:gd name="connsiteY0" fmla="*/ 0 h 1524879"/>
              <a:gd name="connsiteX1" fmla="*/ 1205961 w 1205961"/>
              <a:gd name="connsiteY1" fmla="*/ 6440 h 1524879"/>
              <a:gd name="connsiteX2" fmla="*/ 433229 w 1205961"/>
              <a:gd name="connsiteY2" fmla="*/ 1524879 h 1524879"/>
              <a:gd name="connsiteX3" fmla="*/ 0 w 1205961"/>
              <a:gd name="connsiteY3" fmla="*/ 1512000 h 1524879"/>
              <a:gd name="connsiteX4" fmla="*/ 0 w 1205961"/>
              <a:gd name="connsiteY4" fmla="*/ 0 h 1524879"/>
              <a:gd name="connsiteX0" fmla="*/ 0 w 1193021"/>
              <a:gd name="connsiteY0" fmla="*/ 0 h 1524879"/>
              <a:gd name="connsiteX1" fmla="*/ 1193021 w 1193021"/>
              <a:gd name="connsiteY1" fmla="*/ 2126 h 1524879"/>
              <a:gd name="connsiteX2" fmla="*/ 433229 w 1193021"/>
              <a:gd name="connsiteY2" fmla="*/ 1524879 h 1524879"/>
              <a:gd name="connsiteX3" fmla="*/ 0 w 1193021"/>
              <a:gd name="connsiteY3" fmla="*/ 1512000 h 1524879"/>
              <a:gd name="connsiteX4" fmla="*/ 0 w 1193021"/>
              <a:gd name="connsiteY4" fmla="*/ 0 h 1524879"/>
              <a:gd name="connsiteX0" fmla="*/ 0 w 1193021"/>
              <a:gd name="connsiteY0" fmla="*/ 0 h 1512000"/>
              <a:gd name="connsiteX1" fmla="*/ 1193021 w 1193021"/>
              <a:gd name="connsiteY1" fmla="*/ 2126 h 1512000"/>
              <a:gd name="connsiteX2" fmla="*/ 428916 w 1193021"/>
              <a:gd name="connsiteY2" fmla="*/ 1509782 h 1512000"/>
              <a:gd name="connsiteX3" fmla="*/ 0 w 1193021"/>
              <a:gd name="connsiteY3" fmla="*/ 1512000 h 1512000"/>
              <a:gd name="connsiteX4" fmla="*/ 0 w 1193021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021" h="1512000">
                <a:moveTo>
                  <a:pt x="0" y="0"/>
                </a:moveTo>
                <a:lnTo>
                  <a:pt x="1193021" y="2126"/>
                </a:lnTo>
                <a:lnTo>
                  <a:pt x="428916" y="1509782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Open Sans" panose="020B0606030504020204" pitchFamily="34" charset="0"/>
            </a:endParaRPr>
          </a:p>
        </p:txBody>
      </p:sp>
      <p:pic>
        <p:nvPicPr>
          <p:cNvPr id="25" name="Image 14">
            <a:extLst>
              <a:ext uri="{FF2B5EF4-FFF2-40B4-BE49-F238E27FC236}">
                <a16:creationId xmlns:a16="http://schemas.microsoft.com/office/drawing/2014/main" id="{802B8CC0-E808-4161-90CE-CBC734EE13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7"/>
          <a:stretch/>
        </p:blipFill>
        <p:spPr>
          <a:xfrm>
            <a:off x="530773" y="6467115"/>
            <a:ext cx="971517" cy="26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97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Personaliz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60664" y="4201064"/>
            <a:ext cx="5924993" cy="20519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B90726-174C-F345-BB8E-F107ED669766}"/>
              </a:ext>
            </a:extLst>
          </p:cNvPr>
          <p:cNvCxnSpPr/>
          <p:nvPr userDrawn="1"/>
        </p:nvCxnSpPr>
        <p:spPr>
          <a:xfrm>
            <a:off x="616858" y="1359608"/>
            <a:ext cx="9144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195" y="305166"/>
            <a:ext cx="4716947" cy="62476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5695B7-7984-4E3C-8178-161D0537FC5F}"/>
              </a:ext>
            </a:extLst>
          </p:cNvPr>
          <p:cNvSpPr txBox="1"/>
          <p:nvPr userDrawn="1"/>
        </p:nvSpPr>
        <p:spPr>
          <a:xfrm>
            <a:off x="560664" y="1701524"/>
            <a:ext cx="4442604" cy="17756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660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0DC054C-6516-43EC-A035-BB0F3486B6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0055" y="4991387"/>
            <a:ext cx="5492199" cy="927749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800"/>
            </a:lvl1pPr>
          </a:lstStyle>
          <a:p>
            <a:pPr lvl="0"/>
            <a:r>
              <a:rPr lang="en-US" dirty="0"/>
              <a:t>Add Email Address</a:t>
            </a:r>
          </a:p>
          <a:p>
            <a:pPr lvl="0"/>
            <a:r>
              <a:rPr lang="en-US" dirty="0"/>
              <a:t>Add Phone Number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739CCE6-7EDA-4647-9BE7-D5FA7C2205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911" y="4422282"/>
            <a:ext cx="5478344" cy="56910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Add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F6458FD3-AFDA-4C6C-B088-2C47F72939F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1356322" y="6551307"/>
            <a:ext cx="387179" cy="288588"/>
          </a:xfrm>
          <a:prstGeom prst="rect">
            <a:avLst/>
          </a:prstGeom>
        </p:spPr>
        <p:txBody>
          <a:bodyPr/>
          <a:lstStyle/>
          <a:p>
            <a:fld id="{8944908D-369E-4508-B021-0B3E831284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62744B15-4E27-434F-A6D6-6B22FEBB77D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7923807" y="6551305"/>
            <a:ext cx="4005648" cy="288589"/>
          </a:xfrm>
          <a:prstGeom prst="rect">
            <a:avLst/>
          </a:prstGeom>
        </p:spPr>
        <p:txBody>
          <a:bodyPr/>
          <a:lstStyle>
            <a:lvl1pPr>
              <a:defRPr>
                <a:cs typeface="Open Sans" panose="020B0606030504020204" pitchFamily="34" charset="0"/>
              </a:defRPr>
            </a:lvl1pPr>
          </a:lstStyle>
          <a:p>
            <a:r>
              <a:rPr lang="en-US" spc="30" dirty="0">
                <a:solidFill>
                  <a:srgbClr val="898989"/>
                </a:solidFill>
                <a:ea typeface="Open Sans" panose="020B0606030504020204" pitchFamily="34" charset="0"/>
              </a:rPr>
              <a:t>© 2021 PLANISWARE. ALL RIGHTS RESERVED.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79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380E58-B819-472F-BFD8-B56FEBBCF94D}"/>
              </a:ext>
            </a:extLst>
          </p:cNvPr>
          <p:cNvSpPr/>
          <p:nvPr userDrawn="1"/>
        </p:nvSpPr>
        <p:spPr>
          <a:xfrm>
            <a:off x="560664" y="4201064"/>
            <a:ext cx="5924993" cy="20519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Open Sans" panose="020B0606030504020204" pitchFamily="34" charset="0"/>
            </a:endParaRPr>
          </a:p>
        </p:txBody>
      </p:sp>
      <p:pic>
        <p:nvPicPr>
          <p:cNvPr id="21" name="Image 14">
            <a:extLst>
              <a:ext uri="{FF2B5EF4-FFF2-40B4-BE49-F238E27FC236}">
                <a16:creationId xmlns:a16="http://schemas.microsoft.com/office/drawing/2014/main" id="{5F4752FA-5E4E-452B-A8DE-ACF01D9BF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7"/>
          <a:stretch/>
        </p:blipFill>
        <p:spPr>
          <a:xfrm>
            <a:off x="950565" y="4547364"/>
            <a:ext cx="2310220" cy="63845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B90726-174C-F345-BB8E-F107ED669766}"/>
              </a:ext>
            </a:extLst>
          </p:cNvPr>
          <p:cNvCxnSpPr/>
          <p:nvPr userDrawn="1"/>
        </p:nvCxnSpPr>
        <p:spPr>
          <a:xfrm>
            <a:off x="616858" y="1359608"/>
            <a:ext cx="9144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 userDrawn="1"/>
        </p:nvSpPr>
        <p:spPr>
          <a:xfrm>
            <a:off x="3703651" y="4895829"/>
            <a:ext cx="259923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0" noProof="0" dirty="0">
                <a:solidFill>
                  <a:srgbClr val="C5007B"/>
                </a:solidFill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www.planisware.com</a:t>
            </a:r>
            <a:endParaRPr lang="en-US" sz="1600" b="0" noProof="0" dirty="0">
              <a:solidFill>
                <a:srgbClr val="C5007B"/>
              </a:solidFill>
              <a:latin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b="0" noProof="0" dirty="0">
                <a:latin typeface="Open Sans" panose="020B0606030504020204" pitchFamily="34" charset="0"/>
              </a:rPr>
              <a:t>info@planisware.com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5695B7-7984-4E3C-8178-161D0537FC5F}"/>
              </a:ext>
            </a:extLst>
          </p:cNvPr>
          <p:cNvSpPr txBox="1"/>
          <p:nvPr userDrawn="1"/>
        </p:nvSpPr>
        <p:spPr>
          <a:xfrm>
            <a:off x="560664" y="1701524"/>
            <a:ext cx="4442604" cy="17756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660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6FB0D6-8659-446D-A142-16B53B1B09A5}"/>
              </a:ext>
            </a:extLst>
          </p:cNvPr>
          <p:cNvGrpSpPr/>
          <p:nvPr userDrawn="1"/>
        </p:nvGrpSpPr>
        <p:grpSpPr>
          <a:xfrm>
            <a:off x="1306971" y="5498392"/>
            <a:ext cx="1451143" cy="252911"/>
            <a:chOff x="844902" y="5638944"/>
            <a:chExt cx="1451143" cy="252911"/>
          </a:xfrm>
        </p:grpSpPr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11F7BD8A-0DCD-46A2-B016-700D0CF7CB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38957" y="5638944"/>
              <a:ext cx="252911" cy="252911"/>
            </a:xfrm>
            <a:custGeom>
              <a:avLst/>
              <a:gdLst>
                <a:gd name="T0" fmla="*/ 488 w 540"/>
                <a:gd name="T1" fmla="*/ 0 h 540"/>
                <a:gd name="T2" fmla="*/ 56 w 540"/>
                <a:gd name="T3" fmla="*/ 0 h 540"/>
                <a:gd name="T4" fmla="*/ 0 w 540"/>
                <a:gd name="T5" fmla="*/ 56 h 540"/>
                <a:gd name="T6" fmla="*/ 0 w 540"/>
                <a:gd name="T7" fmla="*/ 483 h 540"/>
                <a:gd name="T8" fmla="*/ 56 w 540"/>
                <a:gd name="T9" fmla="*/ 539 h 540"/>
                <a:gd name="T10" fmla="*/ 488 w 540"/>
                <a:gd name="T11" fmla="*/ 539 h 540"/>
                <a:gd name="T12" fmla="*/ 539 w 540"/>
                <a:gd name="T13" fmla="*/ 483 h 540"/>
                <a:gd name="T14" fmla="*/ 539 w 540"/>
                <a:gd name="T15" fmla="*/ 56 h 540"/>
                <a:gd name="T16" fmla="*/ 488 w 540"/>
                <a:gd name="T17" fmla="*/ 0 h 540"/>
                <a:gd name="T18" fmla="*/ 426 w 540"/>
                <a:gd name="T19" fmla="*/ 195 h 540"/>
                <a:gd name="T20" fmla="*/ 226 w 540"/>
                <a:gd name="T21" fmla="*/ 411 h 540"/>
                <a:gd name="T22" fmla="*/ 108 w 540"/>
                <a:gd name="T23" fmla="*/ 380 h 540"/>
                <a:gd name="T24" fmla="*/ 216 w 540"/>
                <a:gd name="T25" fmla="*/ 349 h 540"/>
                <a:gd name="T26" fmla="*/ 149 w 540"/>
                <a:gd name="T27" fmla="*/ 298 h 540"/>
                <a:gd name="T28" fmla="*/ 175 w 540"/>
                <a:gd name="T29" fmla="*/ 298 h 540"/>
                <a:gd name="T30" fmla="*/ 118 w 540"/>
                <a:gd name="T31" fmla="*/ 226 h 540"/>
                <a:gd name="T32" fmla="*/ 149 w 540"/>
                <a:gd name="T33" fmla="*/ 236 h 540"/>
                <a:gd name="T34" fmla="*/ 128 w 540"/>
                <a:gd name="T35" fmla="*/ 138 h 540"/>
                <a:gd name="T36" fmla="*/ 277 w 540"/>
                <a:gd name="T37" fmla="*/ 215 h 540"/>
                <a:gd name="T38" fmla="*/ 401 w 540"/>
                <a:gd name="T39" fmla="*/ 149 h 540"/>
                <a:gd name="T40" fmla="*/ 447 w 540"/>
                <a:gd name="T41" fmla="*/ 133 h 540"/>
                <a:gd name="T42" fmla="*/ 416 w 540"/>
                <a:gd name="T43" fmla="*/ 174 h 540"/>
                <a:gd name="T44" fmla="*/ 452 w 540"/>
                <a:gd name="T45" fmla="*/ 164 h 540"/>
                <a:gd name="T46" fmla="*/ 426 w 540"/>
                <a:gd name="T47" fmla="*/ 195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0" h="540">
                  <a:moveTo>
                    <a:pt x="488" y="0"/>
                  </a:moveTo>
                  <a:lnTo>
                    <a:pt x="56" y="0"/>
                  </a:lnTo>
                  <a:cubicBezTo>
                    <a:pt x="26" y="0"/>
                    <a:pt x="0" y="25"/>
                    <a:pt x="0" y="56"/>
                  </a:cubicBezTo>
                  <a:lnTo>
                    <a:pt x="0" y="483"/>
                  </a:lnTo>
                  <a:cubicBezTo>
                    <a:pt x="0" y="514"/>
                    <a:pt x="26" y="539"/>
                    <a:pt x="56" y="539"/>
                  </a:cubicBezTo>
                  <a:lnTo>
                    <a:pt x="488" y="539"/>
                  </a:lnTo>
                  <a:cubicBezTo>
                    <a:pt x="514" y="539"/>
                    <a:pt x="539" y="514"/>
                    <a:pt x="539" y="483"/>
                  </a:cubicBezTo>
                  <a:lnTo>
                    <a:pt x="539" y="56"/>
                  </a:lnTo>
                  <a:cubicBezTo>
                    <a:pt x="539" y="25"/>
                    <a:pt x="514" y="0"/>
                    <a:pt x="488" y="0"/>
                  </a:cubicBezTo>
                  <a:close/>
                  <a:moveTo>
                    <a:pt x="426" y="195"/>
                  </a:moveTo>
                  <a:cubicBezTo>
                    <a:pt x="421" y="318"/>
                    <a:pt x="344" y="406"/>
                    <a:pt x="226" y="411"/>
                  </a:cubicBezTo>
                  <a:cubicBezTo>
                    <a:pt x="175" y="416"/>
                    <a:pt x="144" y="400"/>
                    <a:pt x="108" y="380"/>
                  </a:cubicBezTo>
                  <a:cubicBezTo>
                    <a:pt x="144" y="385"/>
                    <a:pt x="190" y="370"/>
                    <a:pt x="216" y="349"/>
                  </a:cubicBezTo>
                  <a:cubicBezTo>
                    <a:pt x="180" y="349"/>
                    <a:pt x="159" y="329"/>
                    <a:pt x="149" y="298"/>
                  </a:cubicBezTo>
                  <a:cubicBezTo>
                    <a:pt x="159" y="303"/>
                    <a:pt x="169" y="298"/>
                    <a:pt x="175" y="298"/>
                  </a:cubicBezTo>
                  <a:cubicBezTo>
                    <a:pt x="144" y="287"/>
                    <a:pt x="123" y="272"/>
                    <a:pt x="118" y="226"/>
                  </a:cubicBezTo>
                  <a:cubicBezTo>
                    <a:pt x="128" y="231"/>
                    <a:pt x="139" y="236"/>
                    <a:pt x="149" y="236"/>
                  </a:cubicBezTo>
                  <a:cubicBezTo>
                    <a:pt x="128" y="221"/>
                    <a:pt x="108" y="169"/>
                    <a:pt x="128" y="138"/>
                  </a:cubicBezTo>
                  <a:cubicBezTo>
                    <a:pt x="164" y="174"/>
                    <a:pt x="205" y="210"/>
                    <a:pt x="277" y="215"/>
                  </a:cubicBezTo>
                  <a:cubicBezTo>
                    <a:pt x="257" y="138"/>
                    <a:pt x="360" y="97"/>
                    <a:pt x="401" y="149"/>
                  </a:cubicBezTo>
                  <a:cubicBezTo>
                    <a:pt x="421" y="144"/>
                    <a:pt x="432" y="138"/>
                    <a:pt x="447" y="133"/>
                  </a:cubicBezTo>
                  <a:cubicBezTo>
                    <a:pt x="442" y="154"/>
                    <a:pt x="432" y="164"/>
                    <a:pt x="416" y="174"/>
                  </a:cubicBezTo>
                  <a:cubicBezTo>
                    <a:pt x="432" y="169"/>
                    <a:pt x="442" y="169"/>
                    <a:pt x="452" y="164"/>
                  </a:cubicBezTo>
                  <a:cubicBezTo>
                    <a:pt x="452" y="174"/>
                    <a:pt x="437" y="185"/>
                    <a:pt x="426" y="19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Open Sans" panose="020B0606030504020204" pitchFamily="34" charset="0"/>
              </a:endParaRPr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1DD07AB2-63A4-45EF-B6A2-BDBD38CDD5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4902" y="5638944"/>
              <a:ext cx="250854" cy="252911"/>
            </a:xfrm>
            <a:custGeom>
              <a:avLst/>
              <a:gdLst>
                <a:gd name="T0" fmla="*/ 483 w 536"/>
                <a:gd name="T1" fmla="*/ 0 h 541"/>
                <a:gd name="T2" fmla="*/ 51 w 536"/>
                <a:gd name="T3" fmla="*/ 0 h 541"/>
                <a:gd name="T4" fmla="*/ 0 w 536"/>
                <a:gd name="T5" fmla="*/ 57 h 541"/>
                <a:gd name="T6" fmla="*/ 0 w 536"/>
                <a:gd name="T7" fmla="*/ 484 h 541"/>
                <a:gd name="T8" fmla="*/ 51 w 536"/>
                <a:gd name="T9" fmla="*/ 540 h 541"/>
                <a:gd name="T10" fmla="*/ 483 w 536"/>
                <a:gd name="T11" fmla="*/ 540 h 541"/>
                <a:gd name="T12" fmla="*/ 535 w 536"/>
                <a:gd name="T13" fmla="*/ 484 h 541"/>
                <a:gd name="T14" fmla="*/ 535 w 536"/>
                <a:gd name="T15" fmla="*/ 57 h 541"/>
                <a:gd name="T16" fmla="*/ 483 w 536"/>
                <a:gd name="T17" fmla="*/ 0 h 541"/>
                <a:gd name="T18" fmla="*/ 159 w 536"/>
                <a:gd name="T19" fmla="*/ 458 h 541"/>
                <a:gd name="T20" fmla="*/ 82 w 536"/>
                <a:gd name="T21" fmla="*/ 458 h 541"/>
                <a:gd name="T22" fmla="*/ 82 w 536"/>
                <a:gd name="T23" fmla="*/ 216 h 541"/>
                <a:gd name="T24" fmla="*/ 159 w 536"/>
                <a:gd name="T25" fmla="*/ 216 h 541"/>
                <a:gd name="T26" fmla="*/ 159 w 536"/>
                <a:gd name="T27" fmla="*/ 458 h 541"/>
                <a:gd name="T28" fmla="*/ 118 w 536"/>
                <a:gd name="T29" fmla="*/ 170 h 541"/>
                <a:gd name="T30" fmla="*/ 72 w 536"/>
                <a:gd name="T31" fmla="*/ 124 h 541"/>
                <a:gd name="T32" fmla="*/ 118 w 536"/>
                <a:gd name="T33" fmla="*/ 72 h 541"/>
                <a:gd name="T34" fmla="*/ 170 w 536"/>
                <a:gd name="T35" fmla="*/ 124 h 541"/>
                <a:gd name="T36" fmla="*/ 118 w 536"/>
                <a:gd name="T37" fmla="*/ 170 h 541"/>
                <a:gd name="T38" fmla="*/ 457 w 536"/>
                <a:gd name="T39" fmla="*/ 458 h 541"/>
                <a:gd name="T40" fmla="*/ 375 w 536"/>
                <a:gd name="T41" fmla="*/ 458 h 541"/>
                <a:gd name="T42" fmla="*/ 375 w 536"/>
                <a:gd name="T43" fmla="*/ 314 h 541"/>
                <a:gd name="T44" fmla="*/ 334 w 536"/>
                <a:gd name="T45" fmla="*/ 278 h 541"/>
                <a:gd name="T46" fmla="*/ 293 w 536"/>
                <a:gd name="T47" fmla="*/ 314 h 541"/>
                <a:gd name="T48" fmla="*/ 293 w 536"/>
                <a:gd name="T49" fmla="*/ 458 h 541"/>
                <a:gd name="T50" fmla="*/ 216 w 536"/>
                <a:gd name="T51" fmla="*/ 458 h 541"/>
                <a:gd name="T52" fmla="*/ 216 w 536"/>
                <a:gd name="T53" fmla="*/ 216 h 541"/>
                <a:gd name="T54" fmla="*/ 293 w 536"/>
                <a:gd name="T55" fmla="*/ 216 h 541"/>
                <a:gd name="T56" fmla="*/ 293 w 536"/>
                <a:gd name="T57" fmla="*/ 247 h 541"/>
                <a:gd name="T58" fmla="*/ 360 w 536"/>
                <a:gd name="T59" fmla="*/ 211 h 541"/>
                <a:gd name="T60" fmla="*/ 457 w 536"/>
                <a:gd name="T61" fmla="*/ 304 h 541"/>
                <a:gd name="T62" fmla="*/ 457 w 536"/>
                <a:gd name="T63" fmla="*/ 458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6" h="541">
                  <a:moveTo>
                    <a:pt x="483" y="0"/>
                  </a:moveTo>
                  <a:lnTo>
                    <a:pt x="51" y="0"/>
                  </a:lnTo>
                  <a:cubicBezTo>
                    <a:pt x="26" y="0"/>
                    <a:pt x="0" y="26"/>
                    <a:pt x="0" y="57"/>
                  </a:cubicBezTo>
                  <a:lnTo>
                    <a:pt x="0" y="484"/>
                  </a:lnTo>
                  <a:cubicBezTo>
                    <a:pt x="0" y="514"/>
                    <a:pt x="26" y="540"/>
                    <a:pt x="51" y="540"/>
                  </a:cubicBezTo>
                  <a:lnTo>
                    <a:pt x="483" y="540"/>
                  </a:lnTo>
                  <a:cubicBezTo>
                    <a:pt x="514" y="540"/>
                    <a:pt x="535" y="514"/>
                    <a:pt x="535" y="484"/>
                  </a:cubicBezTo>
                  <a:lnTo>
                    <a:pt x="535" y="57"/>
                  </a:lnTo>
                  <a:cubicBezTo>
                    <a:pt x="535" y="26"/>
                    <a:pt x="514" y="0"/>
                    <a:pt x="483" y="0"/>
                  </a:cubicBezTo>
                  <a:close/>
                  <a:moveTo>
                    <a:pt x="159" y="458"/>
                  </a:moveTo>
                  <a:lnTo>
                    <a:pt x="82" y="458"/>
                  </a:lnTo>
                  <a:lnTo>
                    <a:pt x="82" y="216"/>
                  </a:lnTo>
                  <a:lnTo>
                    <a:pt x="159" y="216"/>
                  </a:lnTo>
                  <a:lnTo>
                    <a:pt x="159" y="458"/>
                  </a:lnTo>
                  <a:close/>
                  <a:moveTo>
                    <a:pt x="118" y="170"/>
                  </a:moveTo>
                  <a:cubicBezTo>
                    <a:pt x="93" y="170"/>
                    <a:pt x="72" y="150"/>
                    <a:pt x="72" y="124"/>
                  </a:cubicBezTo>
                  <a:cubicBezTo>
                    <a:pt x="72" y="98"/>
                    <a:pt x="90" y="72"/>
                    <a:pt x="118" y="72"/>
                  </a:cubicBezTo>
                  <a:cubicBezTo>
                    <a:pt x="147" y="72"/>
                    <a:pt x="170" y="98"/>
                    <a:pt x="170" y="124"/>
                  </a:cubicBezTo>
                  <a:cubicBezTo>
                    <a:pt x="170" y="150"/>
                    <a:pt x="149" y="170"/>
                    <a:pt x="118" y="170"/>
                  </a:cubicBezTo>
                  <a:close/>
                  <a:moveTo>
                    <a:pt x="457" y="458"/>
                  </a:moveTo>
                  <a:lnTo>
                    <a:pt x="375" y="458"/>
                  </a:lnTo>
                  <a:lnTo>
                    <a:pt x="375" y="314"/>
                  </a:lnTo>
                  <a:cubicBezTo>
                    <a:pt x="375" y="293"/>
                    <a:pt x="355" y="278"/>
                    <a:pt x="334" y="278"/>
                  </a:cubicBezTo>
                  <a:cubicBezTo>
                    <a:pt x="314" y="278"/>
                    <a:pt x="293" y="293"/>
                    <a:pt x="293" y="314"/>
                  </a:cubicBezTo>
                  <a:lnTo>
                    <a:pt x="293" y="458"/>
                  </a:lnTo>
                  <a:lnTo>
                    <a:pt x="216" y="458"/>
                  </a:lnTo>
                  <a:lnTo>
                    <a:pt x="216" y="216"/>
                  </a:lnTo>
                  <a:lnTo>
                    <a:pt x="293" y="216"/>
                  </a:lnTo>
                  <a:lnTo>
                    <a:pt x="293" y="247"/>
                  </a:lnTo>
                  <a:cubicBezTo>
                    <a:pt x="308" y="227"/>
                    <a:pt x="339" y="211"/>
                    <a:pt x="360" y="211"/>
                  </a:cubicBezTo>
                  <a:cubicBezTo>
                    <a:pt x="411" y="211"/>
                    <a:pt x="457" y="252"/>
                    <a:pt x="457" y="304"/>
                  </a:cubicBezTo>
                  <a:lnTo>
                    <a:pt x="457" y="4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Open Sans" panose="020B0606030504020204" pitchFamily="34" charset="0"/>
              </a:endParaRPr>
            </a:p>
          </p:txBody>
        </p:sp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1EBE48D1-21B4-45E4-B184-77E40BDCE0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44045" y="5638944"/>
              <a:ext cx="252000" cy="252000"/>
            </a:xfrm>
            <a:custGeom>
              <a:avLst/>
              <a:gdLst>
                <a:gd name="T0" fmla="*/ 483 w 540"/>
                <a:gd name="T1" fmla="*/ 0 h 541"/>
                <a:gd name="T2" fmla="*/ 56 w 540"/>
                <a:gd name="T3" fmla="*/ 0 h 541"/>
                <a:gd name="T4" fmla="*/ 0 w 540"/>
                <a:gd name="T5" fmla="*/ 57 h 541"/>
                <a:gd name="T6" fmla="*/ 0 w 540"/>
                <a:gd name="T7" fmla="*/ 483 h 541"/>
                <a:gd name="T8" fmla="*/ 56 w 540"/>
                <a:gd name="T9" fmla="*/ 540 h 541"/>
                <a:gd name="T10" fmla="*/ 483 w 540"/>
                <a:gd name="T11" fmla="*/ 540 h 541"/>
                <a:gd name="T12" fmla="*/ 539 w 540"/>
                <a:gd name="T13" fmla="*/ 483 h 541"/>
                <a:gd name="T14" fmla="*/ 539 w 540"/>
                <a:gd name="T15" fmla="*/ 57 h 541"/>
                <a:gd name="T16" fmla="*/ 483 w 540"/>
                <a:gd name="T17" fmla="*/ 0 h 541"/>
                <a:gd name="T18" fmla="*/ 457 w 540"/>
                <a:gd name="T19" fmla="*/ 57 h 541"/>
                <a:gd name="T20" fmla="*/ 457 w 540"/>
                <a:gd name="T21" fmla="*/ 139 h 541"/>
                <a:gd name="T22" fmla="*/ 405 w 540"/>
                <a:gd name="T23" fmla="*/ 139 h 541"/>
                <a:gd name="T24" fmla="*/ 375 w 540"/>
                <a:gd name="T25" fmla="*/ 165 h 541"/>
                <a:gd name="T26" fmla="*/ 375 w 540"/>
                <a:gd name="T27" fmla="*/ 216 h 541"/>
                <a:gd name="T28" fmla="*/ 457 w 540"/>
                <a:gd name="T29" fmla="*/ 216 h 541"/>
                <a:gd name="T30" fmla="*/ 457 w 540"/>
                <a:gd name="T31" fmla="*/ 298 h 541"/>
                <a:gd name="T32" fmla="*/ 375 w 540"/>
                <a:gd name="T33" fmla="*/ 298 h 541"/>
                <a:gd name="T34" fmla="*/ 375 w 540"/>
                <a:gd name="T35" fmla="*/ 483 h 541"/>
                <a:gd name="T36" fmla="*/ 298 w 540"/>
                <a:gd name="T37" fmla="*/ 483 h 541"/>
                <a:gd name="T38" fmla="*/ 298 w 540"/>
                <a:gd name="T39" fmla="*/ 298 h 541"/>
                <a:gd name="T40" fmla="*/ 241 w 540"/>
                <a:gd name="T41" fmla="*/ 298 h 541"/>
                <a:gd name="T42" fmla="*/ 241 w 540"/>
                <a:gd name="T43" fmla="*/ 216 h 541"/>
                <a:gd name="T44" fmla="*/ 298 w 540"/>
                <a:gd name="T45" fmla="*/ 216 h 541"/>
                <a:gd name="T46" fmla="*/ 298 w 540"/>
                <a:gd name="T47" fmla="*/ 149 h 541"/>
                <a:gd name="T48" fmla="*/ 390 w 540"/>
                <a:gd name="T49" fmla="*/ 57 h 541"/>
                <a:gd name="T50" fmla="*/ 457 w 540"/>
                <a:gd name="T51" fmla="*/ 5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0" h="541">
                  <a:moveTo>
                    <a:pt x="483" y="0"/>
                  </a:moveTo>
                  <a:lnTo>
                    <a:pt x="56" y="0"/>
                  </a:lnTo>
                  <a:cubicBezTo>
                    <a:pt x="25" y="0"/>
                    <a:pt x="0" y="26"/>
                    <a:pt x="0" y="57"/>
                  </a:cubicBezTo>
                  <a:lnTo>
                    <a:pt x="0" y="483"/>
                  </a:lnTo>
                  <a:cubicBezTo>
                    <a:pt x="0" y="514"/>
                    <a:pt x="25" y="540"/>
                    <a:pt x="56" y="540"/>
                  </a:cubicBezTo>
                  <a:lnTo>
                    <a:pt x="483" y="540"/>
                  </a:lnTo>
                  <a:cubicBezTo>
                    <a:pt x="513" y="540"/>
                    <a:pt x="539" y="514"/>
                    <a:pt x="539" y="483"/>
                  </a:cubicBezTo>
                  <a:lnTo>
                    <a:pt x="539" y="57"/>
                  </a:lnTo>
                  <a:cubicBezTo>
                    <a:pt x="539" y="26"/>
                    <a:pt x="513" y="0"/>
                    <a:pt x="483" y="0"/>
                  </a:cubicBezTo>
                  <a:close/>
                  <a:moveTo>
                    <a:pt x="457" y="57"/>
                  </a:moveTo>
                  <a:lnTo>
                    <a:pt x="457" y="139"/>
                  </a:lnTo>
                  <a:lnTo>
                    <a:pt x="405" y="139"/>
                  </a:lnTo>
                  <a:cubicBezTo>
                    <a:pt x="385" y="139"/>
                    <a:pt x="375" y="149"/>
                    <a:pt x="375" y="165"/>
                  </a:cubicBezTo>
                  <a:lnTo>
                    <a:pt x="375" y="216"/>
                  </a:lnTo>
                  <a:lnTo>
                    <a:pt x="457" y="216"/>
                  </a:lnTo>
                  <a:lnTo>
                    <a:pt x="457" y="298"/>
                  </a:lnTo>
                  <a:lnTo>
                    <a:pt x="375" y="298"/>
                  </a:lnTo>
                  <a:lnTo>
                    <a:pt x="375" y="483"/>
                  </a:lnTo>
                  <a:lnTo>
                    <a:pt x="298" y="483"/>
                  </a:lnTo>
                  <a:lnTo>
                    <a:pt x="298" y="298"/>
                  </a:lnTo>
                  <a:lnTo>
                    <a:pt x="241" y="298"/>
                  </a:lnTo>
                  <a:lnTo>
                    <a:pt x="241" y="216"/>
                  </a:lnTo>
                  <a:lnTo>
                    <a:pt x="298" y="216"/>
                  </a:lnTo>
                  <a:lnTo>
                    <a:pt x="298" y="149"/>
                  </a:lnTo>
                  <a:cubicBezTo>
                    <a:pt x="298" y="98"/>
                    <a:pt x="339" y="57"/>
                    <a:pt x="390" y="57"/>
                  </a:cubicBezTo>
                  <a:lnTo>
                    <a:pt x="457" y="5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Open Sans" panose="020B0606030504020204" pitchFamily="34" charset="0"/>
              </a:endParaRPr>
            </a:p>
          </p:txBody>
        </p:sp>
        <p:sp>
          <p:nvSpPr>
            <p:cNvPr id="15" name="Freeform 29">
              <a:extLst>
                <a:ext uri="{FF2B5EF4-FFF2-40B4-BE49-F238E27FC236}">
                  <a16:creationId xmlns:a16="http://schemas.microsoft.com/office/drawing/2014/main" id="{04E4A849-58B9-4460-AFD0-683BDAEBC1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4571" y="5638944"/>
              <a:ext cx="236273" cy="252000"/>
            </a:xfrm>
            <a:custGeom>
              <a:avLst/>
              <a:gdLst>
                <a:gd name="T0" fmla="*/ 499 w 558"/>
                <a:gd name="T1" fmla="*/ 11 h 448"/>
                <a:gd name="T2" fmla="*/ 276 w 558"/>
                <a:gd name="T3" fmla="*/ 0 h 448"/>
                <a:gd name="T4" fmla="*/ 53 w 558"/>
                <a:gd name="T5" fmla="*/ 11 h 448"/>
                <a:gd name="T6" fmla="*/ 0 w 558"/>
                <a:gd name="T7" fmla="*/ 224 h 448"/>
                <a:gd name="T8" fmla="*/ 53 w 558"/>
                <a:gd name="T9" fmla="*/ 436 h 448"/>
                <a:gd name="T10" fmla="*/ 276 w 558"/>
                <a:gd name="T11" fmla="*/ 447 h 448"/>
                <a:gd name="T12" fmla="*/ 499 w 558"/>
                <a:gd name="T13" fmla="*/ 436 h 448"/>
                <a:gd name="T14" fmla="*/ 557 w 558"/>
                <a:gd name="T15" fmla="*/ 224 h 448"/>
                <a:gd name="T16" fmla="*/ 499 w 558"/>
                <a:gd name="T17" fmla="*/ 11 h 448"/>
                <a:gd name="T18" fmla="*/ 223 w 558"/>
                <a:gd name="T19" fmla="*/ 351 h 448"/>
                <a:gd name="T20" fmla="*/ 223 w 558"/>
                <a:gd name="T21" fmla="*/ 101 h 448"/>
                <a:gd name="T22" fmla="*/ 387 w 558"/>
                <a:gd name="T23" fmla="*/ 224 h 448"/>
                <a:gd name="T24" fmla="*/ 223 w 558"/>
                <a:gd name="T25" fmla="*/ 35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8" h="448">
                  <a:moveTo>
                    <a:pt x="499" y="11"/>
                  </a:moveTo>
                  <a:cubicBezTo>
                    <a:pt x="483" y="6"/>
                    <a:pt x="379" y="0"/>
                    <a:pt x="276" y="0"/>
                  </a:cubicBezTo>
                  <a:cubicBezTo>
                    <a:pt x="172" y="0"/>
                    <a:pt x="74" y="6"/>
                    <a:pt x="53" y="11"/>
                  </a:cubicBezTo>
                  <a:cubicBezTo>
                    <a:pt x="10" y="27"/>
                    <a:pt x="0" y="123"/>
                    <a:pt x="0" y="224"/>
                  </a:cubicBezTo>
                  <a:cubicBezTo>
                    <a:pt x="0" y="325"/>
                    <a:pt x="10" y="420"/>
                    <a:pt x="53" y="436"/>
                  </a:cubicBezTo>
                  <a:cubicBezTo>
                    <a:pt x="74" y="441"/>
                    <a:pt x="172" y="447"/>
                    <a:pt x="276" y="447"/>
                  </a:cubicBezTo>
                  <a:cubicBezTo>
                    <a:pt x="379" y="447"/>
                    <a:pt x="483" y="441"/>
                    <a:pt x="499" y="436"/>
                  </a:cubicBezTo>
                  <a:cubicBezTo>
                    <a:pt x="547" y="420"/>
                    <a:pt x="557" y="325"/>
                    <a:pt x="557" y="224"/>
                  </a:cubicBezTo>
                  <a:cubicBezTo>
                    <a:pt x="557" y="123"/>
                    <a:pt x="547" y="27"/>
                    <a:pt x="499" y="11"/>
                  </a:cubicBezTo>
                  <a:close/>
                  <a:moveTo>
                    <a:pt x="223" y="351"/>
                  </a:moveTo>
                  <a:lnTo>
                    <a:pt x="223" y="101"/>
                  </a:lnTo>
                  <a:lnTo>
                    <a:pt x="387" y="224"/>
                  </a:lnTo>
                  <a:lnTo>
                    <a:pt x="223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Open Sans" panose="020B0606030504020204" pitchFamily="34" charset="0"/>
              </a:endParaRPr>
            </a:p>
          </p:txBody>
        </p:sp>
      </p:grpSp>
      <p:pic>
        <p:nvPicPr>
          <p:cNvPr id="18" name="Image 9">
            <a:extLst>
              <a:ext uri="{FF2B5EF4-FFF2-40B4-BE49-F238E27FC236}">
                <a16:creationId xmlns:a16="http://schemas.microsoft.com/office/drawing/2014/main" id="{B1DDD9EE-D848-4097-A937-9BCE0E2A8D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195" y="305166"/>
            <a:ext cx="4716947" cy="6247668"/>
          </a:xfrm>
          <a:prstGeom prst="rect">
            <a:avLst/>
          </a:prstGeom>
        </p:spPr>
      </p:pic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11B90203-A116-4BBC-9666-1F1FBA6049E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1356322" y="6551307"/>
            <a:ext cx="387179" cy="288588"/>
          </a:xfrm>
          <a:prstGeom prst="rect">
            <a:avLst/>
          </a:prstGeom>
        </p:spPr>
        <p:txBody>
          <a:bodyPr/>
          <a:lstStyle/>
          <a:p>
            <a:fld id="{8944908D-369E-4508-B021-0B3E831284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6381FA92-DFB2-4657-9AA4-CF98898064A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7923807" y="6551305"/>
            <a:ext cx="4005648" cy="288589"/>
          </a:xfrm>
          <a:prstGeom prst="rect">
            <a:avLst/>
          </a:prstGeom>
        </p:spPr>
        <p:txBody>
          <a:bodyPr/>
          <a:lstStyle>
            <a:lvl1pPr>
              <a:defRPr>
                <a:cs typeface="Open Sans" panose="020B0606030504020204" pitchFamily="34" charset="0"/>
              </a:defRPr>
            </a:lvl1pPr>
          </a:lstStyle>
          <a:p>
            <a:r>
              <a:rPr lang="en-US" spc="30" dirty="0">
                <a:solidFill>
                  <a:srgbClr val="898989"/>
                </a:solidFill>
                <a:ea typeface="Open Sans" panose="020B0606030504020204" pitchFamily="34" charset="0"/>
              </a:rPr>
              <a:t>© 2021 PLANISWARE. ALL RIGHTS RESERVED.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41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 (longer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>
          <a:xfrm>
            <a:off x="6904038" y="0"/>
            <a:ext cx="5287962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to add an Image</a:t>
            </a:r>
          </a:p>
        </p:txBody>
      </p:sp>
      <p:cxnSp>
        <p:nvCxnSpPr>
          <p:cNvPr id="10" name="Straight Connector 4">
            <a:extLst>
              <a:ext uri="{FF2B5EF4-FFF2-40B4-BE49-F238E27FC236}">
                <a16:creationId xmlns:a16="http://schemas.microsoft.com/office/drawing/2014/main" id="{13B90726-174C-F345-BB8E-F107ED669766}"/>
              </a:ext>
            </a:extLst>
          </p:cNvPr>
          <p:cNvCxnSpPr/>
          <p:nvPr userDrawn="1"/>
        </p:nvCxnSpPr>
        <p:spPr>
          <a:xfrm>
            <a:off x="937268" y="3154045"/>
            <a:ext cx="9144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8C9F04D1-3E67-4B7F-B92A-6A670CCF13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47024"/>
            <a:ext cx="5287962" cy="118765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Add Short TITLE that needs 2 lines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B836138-2A58-4CAB-83D7-46CE4CE28E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3553" y="4625220"/>
            <a:ext cx="5282609" cy="127698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85931CEB-43DD-4FC8-AE98-2D8FA32D1B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923807" y="6551305"/>
            <a:ext cx="4005648" cy="288589"/>
          </a:xfrm>
          <a:prstGeom prst="rect">
            <a:avLst/>
          </a:prstGeom>
        </p:spPr>
        <p:txBody>
          <a:bodyPr/>
          <a:lstStyle>
            <a:lvl1pPr>
              <a:defRPr>
                <a:cs typeface="Open Sans" panose="020B0606030504020204" pitchFamily="34" charset="0"/>
              </a:defRPr>
            </a:lvl1pPr>
          </a:lstStyle>
          <a:p>
            <a:r>
              <a:rPr lang="en-US" spc="30" dirty="0">
                <a:solidFill>
                  <a:srgbClr val="898989"/>
                </a:solidFill>
                <a:ea typeface="Open Sans" panose="020B0606030504020204" pitchFamily="34" charset="0"/>
              </a:rPr>
              <a:t>© 2021 PLANISWARE. ALL RIGHTS RESERVED.  |</a:t>
            </a:r>
            <a:endParaRPr lang="en-US" dirty="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55D4488D-729B-43E1-8176-8A436C86C4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56322" y="6551307"/>
            <a:ext cx="387179" cy="288588"/>
          </a:xfrm>
          <a:prstGeom prst="rect">
            <a:avLst/>
          </a:prstGeom>
        </p:spPr>
        <p:txBody>
          <a:bodyPr/>
          <a:lstStyle/>
          <a:p>
            <a:fld id="{8944908D-369E-4508-B021-0B3E8312846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Image 14">
            <a:extLst>
              <a:ext uri="{FF2B5EF4-FFF2-40B4-BE49-F238E27FC236}">
                <a16:creationId xmlns:a16="http://schemas.microsoft.com/office/drawing/2014/main" id="{2EE25D1A-A7DD-467D-9D16-969FC8474E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7"/>
          <a:stretch/>
        </p:blipFill>
        <p:spPr>
          <a:xfrm>
            <a:off x="838201" y="792167"/>
            <a:ext cx="4296280" cy="11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1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4">
            <a:extLst>
              <a:ext uri="{FF2B5EF4-FFF2-40B4-BE49-F238E27FC236}">
                <a16:creationId xmlns:a16="http://schemas.microsoft.com/office/drawing/2014/main" id="{13B90726-174C-F345-BB8E-F107ED669766}"/>
              </a:ext>
            </a:extLst>
          </p:cNvPr>
          <p:cNvCxnSpPr/>
          <p:nvPr userDrawn="1"/>
        </p:nvCxnSpPr>
        <p:spPr>
          <a:xfrm>
            <a:off x="937268" y="3154045"/>
            <a:ext cx="9144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8C9F04D1-3E67-4B7F-B92A-6A670CCF13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47025"/>
            <a:ext cx="5287962" cy="6383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Add Short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B836138-2A58-4CAB-83D7-46CE4CE28E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3553" y="4081755"/>
            <a:ext cx="5282609" cy="1672064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85931CEB-43DD-4FC8-AE98-2D8FA32D1B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923807" y="6551305"/>
            <a:ext cx="4005648" cy="288589"/>
          </a:xfrm>
          <a:prstGeom prst="rect">
            <a:avLst/>
          </a:prstGeom>
        </p:spPr>
        <p:txBody>
          <a:bodyPr/>
          <a:lstStyle>
            <a:lvl1pPr>
              <a:defRPr>
                <a:cs typeface="Open Sans" panose="020B0606030504020204" pitchFamily="34" charset="0"/>
              </a:defRPr>
            </a:lvl1pPr>
          </a:lstStyle>
          <a:p>
            <a:r>
              <a:rPr lang="en-US" spc="30" dirty="0">
                <a:solidFill>
                  <a:srgbClr val="898989"/>
                </a:solidFill>
                <a:ea typeface="Open Sans" panose="020B0606030504020204" pitchFamily="34" charset="0"/>
              </a:rPr>
              <a:t>© 2021 PLANISWARE. ALL RIGHTS RESERVED.  |</a:t>
            </a:r>
            <a:endParaRPr lang="en-US" dirty="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55D4488D-729B-43E1-8176-8A436C86C4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56322" y="6551307"/>
            <a:ext cx="387179" cy="288588"/>
          </a:xfrm>
          <a:prstGeom prst="rect">
            <a:avLst/>
          </a:prstGeom>
        </p:spPr>
        <p:txBody>
          <a:bodyPr/>
          <a:lstStyle/>
          <a:p>
            <a:fld id="{8944908D-369E-4508-B021-0B3E831284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pour une image  6">
            <a:extLst>
              <a:ext uri="{FF2B5EF4-FFF2-40B4-BE49-F238E27FC236}">
                <a16:creationId xmlns:a16="http://schemas.microsoft.com/office/drawing/2014/main" id="{528C498D-D7DB-42A6-9F0F-26EFD014F780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8186352" y="2329648"/>
            <a:ext cx="1648794" cy="1648794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3F8C375-2E68-41C8-B434-824DF65F38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6510" y="4155859"/>
            <a:ext cx="3668478" cy="390546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477CA52-CE58-4634-907E-60A275233B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76509" y="4557579"/>
            <a:ext cx="3679567" cy="782171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600" kern="1200" dirty="0">
                <a:solidFill>
                  <a:srgbClr val="898989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pic>
        <p:nvPicPr>
          <p:cNvPr id="14" name="Image 14">
            <a:extLst>
              <a:ext uri="{FF2B5EF4-FFF2-40B4-BE49-F238E27FC236}">
                <a16:creationId xmlns:a16="http://schemas.microsoft.com/office/drawing/2014/main" id="{E2CC105B-C00F-4FA1-9CBF-3EB8CFAE3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7"/>
          <a:stretch/>
        </p:blipFill>
        <p:spPr>
          <a:xfrm>
            <a:off x="838201" y="792167"/>
            <a:ext cx="4296280" cy="11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5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 (2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4">
            <a:extLst>
              <a:ext uri="{FF2B5EF4-FFF2-40B4-BE49-F238E27FC236}">
                <a16:creationId xmlns:a16="http://schemas.microsoft.com/office/drawing/2014/main" id="{13B90726-174C-F345-BB8E-F107ED669766}"/>
              </a:ext>
            </a:extLst>
          </p:cNvPr>
          <p:cNvCxnSpPr/>
          <p:nvPr userDrawn="1"/>
        </p:nvCxnSpPr>
        <p:spPr>
          <a:xfrm>
            <a:off x="937268" y="3154045"/>
            <a:ext cx="9144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8C9F04D1-3E67-4B7F-B92A-6A670CCF13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47025"/>
            <a:ext cx="5287962" cy="6383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Add Short TITLE</a:t>
            </a:r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85931CEB-43DD-4FC8-AE98-2D8FA32D1B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923807" y="6551305"/>
            <a:ext cx="4005648" cy="288589"/>
          </a:xfrm>
          <a:prstGeom prst="rect">
            <a:avLst/>
          </a:prstGeom>
        </p:spPr>
        <p:txBody>
          <a:bodyPr/>
          <a:lstStyle>
            <a:lvl1pPr>
              <a:defRPr>
                <a:cs typeface="Open Sans" panose="020B0606030504020204" pitchFamily="34" charset="0"/>
              </a:defRPr>
            </a:lvl1pPr>
          </a:lstStyle>
          <a:p>
            <a:r>
              <a:rPr lang="en-US" spc="30" dirty="0">
                <a:solidFill>
                  <a:srgbClr val="898989"/>
                </a:solidFill>
                <a:ea typeface="Open Sans" panose="020B0606030504020204" pitchFamily="34" charset="0"/>
              </a:rPr>
              <a:t>© 2021 PLANISWARE. ALL RIGHTS RESERVED.  |</a:t>
            </a:r>
            <a:endParaRPr lang="en-US" dirty="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55D4488D-729B-43E1-8176-8A436C86C4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56322" y="6551307"/>
            <a:ext cx="387179" cy="288588"/>
          </a:xfrm>
          <a:prstGeom prst="rect">
            <a:avLst/>
          </a:prstGeom>
        </p:spPr>
        <p:txBody>
          <a:bodyPr/>
          <a:lstStyle/>
          <a:p>
            <a:fld id="{8944908D-369E-4508-B021-0B3E831284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pour une image  6">
            <a:extLst>
              <a:ext uri="{FF2B5EF4-FFF2-40B4-BE49-F238E27FC236}">
                <a16:creationId xmlns:a16="http://schemas.microsoft.com/office/drawing/2014/main" id="{528C498D-D7DB-42A6-9F0F-26EFD014F780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8186352" y="725130"/>
            <a:ext cx="1648794" cy="1648794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3F8C375-2E68-41C8-B434-824DF65F38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6510" y="2551341"/>
            <a:ext cx="3668478" cy="390546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477CA52-CE58-4634-907E-60A275233B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76509" y="2953062"/>
            <a:ext cx="3679567" cy="365126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600" kern="1200" dirty="0">
                <a:solidFill>
                  <a:srgbClr val="898989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Espace réservé pour une image  6">
            <a:extLst>
              <a:ext uri="{FF2B5EF4-FFF2-40B4-BE49-F238E27FC236}">
                <a16:creationId xmlns:a16="http://schemas.microsoft.com/office/drawing/2014/main" id="{674E1E25-1D72-47B2-938A-3ED27EF384BB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183477" y="3689746"/>
            <a:ext cx="1648794" cy="1648794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534CF2D-0B40-4D3E-AEA0-6B391DCA73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73635" y="5515957"/>
            <a:ext cx="3668478" cy="390546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746420BB-A5EB-4EF6-BD5A-1E7C18C6353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73634" y="5917678"/>
            <a:ext cx="3679567" cy="365126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600" kern="1200" dirty="0">
                <a:solidFill>
                  <a:srgbClr val="898989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02A35DF1-4673-4EE0-B8B0-7735E27ECC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3553" y="4081755"/>
            <a:ext cx="5282609" cy="1672064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60E8F0C-3051-413C-9684-2877F07C9A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7"/>
          <a:stretch/>
        </p:blipFill>
        <p:spPr>
          <a:xfrm>
            <a:off x="838201" y="792167"/>
            <a:ext cx="4296280" cy="11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1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n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809043C-08FD-452A-8944-B09D9B2E11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11"/>
            <a:ext cx="4954588" cy="6855978"/>
          </a:xfrm>
          <a:prstGeom prst="rect">
            <a:avLst/>
          </a:prstGeom>
        </p:spPr>
      </p:pic>
      <p:sp>
        <p:nvSpPr>
          <p:cNvPr id="31" name="Title 2">
            <a:extLst>
              <a:ext uri="{FF2B5EF4-FFF2-40B4-BE49-F238E27FC236}">
                <a16:creationId xmlns:a16="http://schemas.microsoft.com/office/drawing/2014/main" id="{D0184654-E438-4C6D-A967-CBEBC3CE15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0716" y="550363"/>
            <a:ext cx="5984480" cy="6383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Add agenda title</a:t>
            </a:r>
          </a:p>
        </p:txBody>
      </p:sp>
      <p:sp>
        <p:nvSpPr>
          <p:cNvPr id="14" name="Espace réservé du texte 16">
            <a:extLst>
              <a:ext uri="{FF2B5EF4-FFF2-40B4-BE49-F238E27FC236}">
                <a16:creationId xmlns:a16="http://schemas.microsoft.com/office/drawing/2014/main" id="{D0145C07-9786-4123-9D1A-8C89D07F05D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36646" y="5723384"/>
            <a:ext cx="590855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rgbClr val="898989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US" noProof="0" dirty="0"/>
              <a:t>Add section title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1A83F6D7-4CC7-4EFF-AC7A-1C604D7B45AF}"/>
              </a:ext>
            </a:extLst>
          </p:cNvPr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4630555" y="5630335"/>
            <a:ext cx="648000" cy="648000"/>
          </a:xfrm>
          <a:prstGeom prst="ellipse">
            <a:avLst/>
          </a:prstGeom>
          <a:solidFill>
            <a:srgbClr val="898989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US" sz="20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28600" lvl="0" indent="-228600" algn="ctr"/>
            <a:r>
              <a:rPr lang="en-US" noProof="0" dirty="0"/>
              <a:t>#</a:t>
            </a:r>
          </a:p>
        </p:txBody>
      </p:sp>
      <p:sp>
        <p:nvSpPr>
          <p:cNvPr id="16" name="Espace réservé du texte 16">
            <a:extLst>
              <a:ext uri="{FF2B5EF4-FFF2-40B4-BE49-F238E27FC236}">
                <a16:creationId xmlns:a16="http://schemas.microsoft.com/office/drawing/2014/main" id="{26875DFC-B221-426B-A691-6DC9DA2BEE7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36646" y="4913701"/>
            <a:ext cx="590855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rgbClr val="898989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US" noProof="0" dirty="0"/>
              <a:t>Add section title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23461800-BF27-439F-9137-A01721D1FAFB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4630555" y="4822023"/>
            <a:ext cx="648000" cy="648000"/>
          </a:xfrm>
          <a:prstGeom prst="ellipse">
            <a:avLst/>
          </a:prstGeom>
          <a:solidFill>
            <a:srgbClr val="898989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US" sz="20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28600" lvl="0" indent="-228600" algn="ctr"/>
            <a:r>
              <a:rPr lang="en-US" noProof="0" dirty="0"/>
              <a:t>#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5969FC90-78BA-4BCD-A6E2-33D2A0F415B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36646" y="4104018"/>
            <a:ext cx="590855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rgbClr val="898989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US" noProof="0" dirty="0"/>
              <a:t>Add section title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E31BB9F2-B0E1-4804-8BDD-CD5020158B83}"/>
              </a:ext>
            </a:extLst>
          </p:cNvPr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4630555" y="4013711"/>
            <a:ext cx="648000" cy="648000"/>
          </a:xfrm>
          <a:prstGeom prst="ellipse">
            <a:avLst/>
          </a:prstGeom>
          <a:solidFill>
            <a:srgbClr val="898989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US" sz="20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28600" lvl="0" indent="-228600" algn="ctr"/>
            <a:r>
              <a:rPr lang="en-US" noProof="0" dirty="0"/>
              <a:t>#</a:t>
            </a:r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B06F47C3-0014-4A94-9EF9-CACC018AABD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36646" y="3294335"/>
            <a:ext cx="590855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rgbClr val="898989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US" noProof="0" dirty="0"/>
              <a:t>Add section title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56724CA2-76F4-44BE-85EC-07DA8DC05A84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4630555" y="3205399"/>
            <a:ext cx="648000" cy="648000"/>
          </a:xfrm>
          <a:prstGeom prst="ellipse">
            <a:avLst/>
          </a:prstGeom>
          <a:solidFill>
            <a:srgbClr val="898989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US" sz="20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28600" lvl="0" indent="-228600" algn="ctr"/>
            <a:r>
              <a:rPr lang="en-US" noProof="0" dirty="0"/>
              <a:t>#</a:t>
            </a:r>
          </a:p>
        </p:txBody>
      </p:sp>
      <p:sp>
        <p:nvSpPr>
          <p:cNvPr id="22" name="Espace réservé du texte 16">
            <a:extLst>
              <a:ext uri="{FF2B5EF4-FFF2-40B4-BE49-F238E27FC236}">
                <a16:creationId xmlns:a16="http://schemas.microsoft.com/office/drawing/2014/main" id="{924B4F56-B1DD-41BD-AC19-5E3680478C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36646" y="2490254"/>
            <a:ext cx="590855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rgbClr val="898989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US" noProof="0" dirty="0"/>
              <a:t>Add section title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E7508BD5-5955-4E3A-B133-F0EF12E642B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4630555" y="2397087"/>
            <a:ext cx="648000" cy="648000"/>
          </a:xfrm>
          <a:prstGeom prst="ellipse">
            <a:avLst/>
          </a:prstGeom>
          <a:solidFill>
            <a:srgbClr val="898989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US" sz="20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28600" lvl="0" indent="-228600" algn="ctr"/>
            <a:r>
              <a:rPr lang="en-US" noProof="0" dirty="0"/>
              <a:t>#</a:t>
            </a:r>
          </a:p>
        </p:txBody>
      </p:sp>
      <p:sp>
        <p:nvSpPr>
          <p:cNvPr id="24" name="Espace réservé du texte 16">
            <a:extLst>
              <a:ext uri="{FF2B5EF4-FFF2-40B4-BE49-F238E27FC236}">
                <a16:creationId xmlns:a16="http://schemas.microsoft.com/office/drawing/2014/main" id="{CA19A539-A0F9-462A-9F4E-1E2777F0C6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36646" y="1681942"/>
            <a:ext cx="590855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0">
                <a:solidFill>
                  <a:srgbClr val="C5007B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US" noProof="0" dirty="0"/>
              <a:t>Add section title</a:t>
            </a:r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85C98828-C103-4F73-A3EA-F222CC332F2D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4630555" y="1588775"/>
            <a:ext cx="648000" cy="648000"/>
          </a:xfrm>
          <a:prstGeom prst="ellipse">
            <a:avLst/>
          </a:prstGeom>
          <a:solidFill>
            <a:srgbClr val="C7017F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US" sz="20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28600" lvl="0" indent="-228600" algn="ctr"/>
            <a:r>
              <a:rPr lang="en-US" noProof="0" dirty="0"/>
              <a:t>#</a:t>
            </a:r>
          </a:p>
        </p:txBody>
      </p:sp>
      <p:cxnSp>
        <p:nvCxnSpPr>
          <p:cNvPr id="28" name="Straight Connector 4">
            <a:extLst>
              <a:ext uri="{FF2B5EF4-FFF2-40B4-BE49-F238E27FC236}">
                <a16:creationId xmlns:a16="http://schemas.microsoft.com/office/drawing/2014/main" id="{13B90726-174C-F345-BB8E-F107ED669766}"/>
              </a:ext>
            </a:extLst>
          </p:cNvPr>
          <p:cNvCxnSpPr/>
          <p:nvPr userDrawn="1"/>
        </p:nvCxnSpPr>
        <p:spPr>
          <a:xfrm>
            <a:off x="5477376" y="469763"/>
            <a:ext cx="9144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608A3-9277-47F8-854D-F3D2EB6A8B9C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>
          <a:xfrm>
            <a:off x="7923807" y="6551305"/>
            <a:ext cx="4005648" cy="288589"/>
          </a:xfrm>
          <a:prstGeom prst="rect">
            <a:avLst/>
          </a:prstGeom>
        </p:spPr>
        <p:txBody>
          <a:bodyPr/>
          <a:lstStyle>
            <a:lvl1pPr>
              <a:defRPr>
                <a:cs typeface="Open Sans" panose="020B0606030504020204" pitchFamily="34" charset="0"/>
              </a:defRPr>
            </a:lvl1pPr>
          </a:lstStyle>
          <a:p>
            <a:r>
              <a:rPr lang="en-US" spc="30" dirty="0">
                <a:solidFill>
                  <a:srgbClr val="898989"/>
                </a:solidFill>
                <a:ea typeface="Open Sans" panose="020B0606030504020204" pitchFamily="34" charset="0"/>
              </a:rPr>
              <a:t>© 2021 PLANISWARE. ALL RIGHTS RESERVED.  |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C8CD13-0F96-41F0-95C5-3B5EC9DC2EC2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1356322" y="6551307"/>
            <a:ext cx="387179" cy="288588"/>
          </a:xfrm>
          <a:prstGeom prst="rect">
            <a:avLst/>
          </a:prstGeom>
        </p:spPr>
        <p:txBody>
          <a:bodyPr/>
          <a:lstStyle/>
          <a:p>
            <a:fld id="{8944908D-369E-4508-B021-0B3E831284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5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nd Section Header (Flexi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4">
            <a:extLst>
              <a:ext uri="{FF2B5EF4-FFF2-40B4-BE49-F238E27FC236}">
                <a16:creationId xmlns:a16="http://schemas.microsoft.com/office/drawing/2014/main" id="{13B90726-174C-F345-BB8E-F107ED669766}"/>
              </a:ext>
            </a:extLst>
          </p:cNvPr>
          <p:cNvCxnSpPr/>
          <p:nvPr userDrawn="1"/>
        </p:nvCxnSpPr>
        <p:spPr>
          <a:xfrm>
            <a:off x="5477376" y="469763"/>
            <a:ext cx="9144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">
            <a:extLst>
              <a:ext uri="{FF2B5EF4-FFF2-40B4-BE49-F238E27FC236}">
                <a16:creationId xmlns:a16="http://schemas.microsoft.com/office/drawing/2014/main" id="{13B90726-174C-F345-BB8E-F107ED669766}"/>
              </a:ext>
            </a:extLst>
          </p:cNvPr>
          <p:cNvCxnSpPr/>
          <p:nvPr userDrawn="1"/>
        </p:nvCxnSpPr>
        <p:spPr>
          <a:xfrm>
            <a:off x="5477376" y="469763"/>
            <a:ext cx="9144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4">
            <a:extLst>
              <a:ext uri="{FF2B5EF4-FFF2-40B4-BE49-F238E27FC236}">
                <a16:creationId xmlns:a16="http://schemas.microsoft.com/office/drawing/2014/main" id="{13B90726-174C-F345-BB8E-F107ED669766}"/>
              </a:ext>
            </a:extLst>
          </p:cNvPr>
          <p:cNvCxnSpPr/>
          <p:nvPr userDrawn="1"/>
        </p:nvCxnSpPr>
        <p:spPr>
          <a:xfrm>
            <a:off x="5477376" y="469763"/>
            <a:ext cx="9144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CAF6F92-32A9-4DF7-8AD4-6D52F2F829A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40133" y="1665877"/>
            <a:ext cx="6089650" cy="4641760"/>
          </a:xfrm>
        </p:spPr>
        <p:txBody>
          <a:bodyPr/>
          <a:lstStyle>
            <a:lvl1pPr marL="514350" indent="-514350">
              <a:lnSpc>
                <a:spcPct val="150000"/>
              </a:lnSpc>
              <a:buClr>
                <a:srgbClr val="898989"/>
              </a:buClr>
              <a:buFont typeface="+mj-lt"/>
              <a:buAutoNum type="arabicPeriod"/>
              <a:defRPr sz="2400">
                <a:solidFill>
                  <a:srgbClr val="898989"/>
                </a:solidFill>
              </a:defRPr>
            </a:lvl1pPr>
            <a:lvl2pPr marL="914400" indent="-457200">
              <a:buClr>
                <a:schemeClr val="accent1"/>
              </a:buClr>
              <a:buFont typeface="+mj-lt"/>
              <a:buAutoNum type="arabicPeriod"/>
              <a:defRPr/>
            </a:lvl2pPr>
            <a:lvl3pPr marL="1371600" indent="-457200">
              <a:buClr>
                <a:schemeClr val="accent1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1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Add section title</a:t>
            </a:r>
          </a:p>
          <a:p>
            <a:pPr lvl="0"/>
            <a:r>
              <a:rPr lang="en-US" dirty="0"/>
              <a:t>Add section title</a:t>
            </a:r>
          </a:p>
          <a:p>
            <a:pPr lvl="0"/>
            <a:r>
              <a:rPr lang="en-US" dirty="0"/>
              <a:t>Add section title</a:t>
            </a:r>
          </a:p>
          <a:p>
            <a:pPr lvl="0"/>
            <a:r>
              <a:rPr lang="en-US" dirty="0"/>
              <a:t>Add section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6791711-8048-416C-8979-5D5E6761E68F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356322" y="6551307"/>
            <a:ext cx="387179" cy="288588"/>
          </a:xfrm>
          <a:prstGeom prst="rect">
            <a:avLst/>
          </a:prstGeom>
        </p:spPr>
        <p:txBody>
          <a:bodyPr/>
          <a:lstStyle/>
          <a:p>
            <a:fld id="{8944908D-369E-4508-B021-0B3E831284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2B8DB3EE-5F72-491B-9DDE-232003B3B81E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>
          <a:xfrm>
            <a:off x="7923807" y="6551305"/>
            <a:ext cx="4005648" cy="288589"/>
          </a:xfrm>
          <a:prstGeom prst="rect">
            <a:avLst/>
          </a:prstGeom>
        </p:spPr>
        <p:txBody>
          <a:bodyPr/>
          <a:lstStyle>
            <a:lvl1pPr>
              <a:defRPr>
                <a:cs typeface="Open Sans" panose="020B0606030504020204" pitchFamily="34" charset="0"/>
              </a:defRPr>
            </a:lvl1pPr>
          </a:lstStyle>
          <a:p>
            <a:r>
              <a:rPr lang="en-US" spc="30" dirty="0">
                <a:solidFill>
                  <a:srgbClr val="898989"/>
                </a:solidFill>
                <a:ea typeface="Open Sans" panose="020B0606030504020204" pitchFamily="34" charset="0"/>
              </a:rPr>
              <a:t>© 2021 PLANISWARE. ALL RIGHTS RESERVED.  |</a:t>
            </a:r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C0E55685-ED9A-4FA6-92E1-EE25622DA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0715" y="550363"/>
            <a:ext cx="6169067" cy="6383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Add agenda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ADE7C7-AB63-4871-9ED4-8C064E72E1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11"/>
            <a:ext cx="4954588" cy="685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3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FE5EC016-BE3D-4D81-9A5A-29497FC4B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1192" y="3228520"/>
            <a:ext cx="5287962" cy="6383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Add Section TITLE</a:t>
            </a:r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18D499C7-465A-DD41-B00D-C3F970E500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37188" y="1459880"/>
            <a:ext cx="1573212" cy="14023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800">
                <a:solidFill>
                  <a:schemeClr val="accent1"/>
                </a:solidFill>
                <a:latin typeface="Montserrat Bold" panose="020B060402020202020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N°</a:t>
            </a:r>
          </a:p>
        </p:txBody>
      </p:sp>
      <p:cxnSp>
        <p:nvCxnSpPr>
          <p:cNvPr id="8" name="Straight Connector 4">
            <a:extLst>
              <a:ext uri="{FF2B5EF4-FFF2-40B4-BE49-F238E27FC236}">
                <a16:creationId xmlns:a16="http://schemas.microsoft.com/office/drawing/2014/main" id="{13B90726-174C-F345-BB8E-F107ED669766}"/>
              </a:ext>
            </a:extLst>
          </p:cNvPr>
          <p:cNvCxnSpPr/>
          <p:nvPr userDrawn="1"/>
        </p:nvCxnSpPr>
        <p:spPr>
          <a:xfrm>
            <a:off x="5436646" y="3064681"/>
            <a:ext cx="9144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EA1A18-7320-4153-B9EE-9F3532B762C3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1356322" y="6551307"/>
            <a:ext cx="387179" cy="288588"/>
          </a:xfrm>
          <a:prstGeom prst="rect">
            <a:avLst/>
          </a:prstGeom>
        </p:spPr>
        <p:txBody>
          <a:bodyPr/>
          <a:lstStyle/>
          <a:p>
            <a:fld id="{8944908D-369E-4508-B021-0B3E831284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722A9C-206F-4296-BA4D-F66BA1280BCF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7923807" y="6551305"/>
            <a:ext cx="4005648" cy="288589"/>
          </a:xfrm>
          <a:prstGeom prst="rect">
            <a:avLst/>
          </a:prstGeom>
        </p:spPr>
        <p:txBody>
          <a:bodyPr/>
          <a:lstStyle>
            <a:lvl1pPr>
              <a:defRPr>
                <a:cs typeface="Open Sans" panose="020B0606030504020204" pitchFamily="34" charset="0"/>
              </a:defRPr>
            </a:lvl1pPr>
          </a:lstStyle>
          <a:p>
            <a:r>
              <a:rPr lang="en-US" spc="30" dirty="0">
                <a:solidFill>
                  <a:srgbClr val="898989"/>
                </a:solidFill>
                <a:ea typeface="Open Sans" panose="020B0606030504020204" pitchFamily="34" charset="0"/>
              </a:rPr>
              <a:t>© 2021 PLANISWARE. ALL RIGHTS RESERVED.  |</a:t>
            </a:r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B22A183A-F7B7-4F9E-A92C-B77E6D877DB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356545" y="3963250"/>
            <a:ext cx="5282609" cy="182045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7AA5DC-4B5E-4A8F-B76C-8EBCBF637E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11"/>
            <a:ext cx="4954588" cy="685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7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longer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CE7C32D0-D6E3-4FFF-8516-4660ABC68D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1192" y="3235993"/>
            <a:ext cx="5287962" cy="118765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Add Section TITLE that needs 2 lines 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6AC4BD30-38C1-4B7C-AAA9-B11582393FE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356545" y="4528044"/>
            <a:ext cx="5282609" cy="127698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18D499C7-465A-DD41-B00D-C3F970E500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37188" y="1459880"/>
            <a:ext cx="1573212" cy="14023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800">
                <a:solidFill>
                  <a:schemeClr val="accent1"/>
                </a:solidFill>
                <a:latin typeface="Montserrat Bold" panose="020B060402020202020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N°</a:t>
            </a:r>
          </a:p>
        </p:txBody>
      </p:sp>
      <p:cxnSp>
        <p:nvCxnSpPr>
          <p:cNvPr id="8" name="Straight Connector 4">
            <a:extLst>
              <a:ext uri="{FF2B5EF4-FFF2-40B4-BE49-F238E27FC236}">
                <a16:creationId xmlns:a16="http://schemas.microsoft.com/office/drawing/2014/main" id="{13B90726-174C-F345-BB8E-F107ED669766}"/>
              </a:ext>
            </a:extLst>
          </p:cNvPr>
          <p:cNvCxnSpPr/>
          <p:nvPr userDrawn="1"/>
        </p:nvCxnSpPr>
        <p:spPr>
          <a:xfrm>
            <a:off x="5436646" y="3064681"/>
            <a:ext cx="9144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EA1A18-7320-4153-B9EE-9F3532B762C3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1356322" y="6551307"/>
            <a:ext cx="387179" cy="288588"/>
          </a:xfrm>
          <a:prstGeom prst="rect">
            <a:avLst/>
          </a:prstGeom>
        </p:spPr>
        <p:txBody>
          <a:bodyPr/>
          <a:lstStyle/>
          <a:p>
            <a:fld id="{8944908D-369E-4508-B021-0B3E831284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722A9C-206F-4296-BA4D-F66BA1280BCF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7923807" y="6551305"/>
            <a:ext cx="4005648" cy="288589"/>
          </a:xfrm>
          <a:prstGeom prst="rect">
            <a:avLst/>
          </a:prstGeom>
        </p:spPr>
        <p:txBody>
          <a:bodyPr/>
          <a:lstStyle>
            <a:lvl1pPr>
              <a:defRPr>
                <a:cs typeface="Open Sans" panose="020B0606030504020204" pitchFamily="34" charset="0"/>
              </a:defRPr>
            </a:lvl1pPr>
          </a:lstStyle>
          <a:p>
            <a:r>
              <a:rPr lang="en-US" spc="30" dirty="0">
                <a:solidFill>
                  <a:srgbClr val="898989"/>
                </a:solidFill>
                <a:ea typeface="Open Sans" panose="020B0606030504020204" pitchFamily="34" charset="0"/>
              </a:rPr>
              <a:t>© 2021 PLANISWARE. ALL RIGHTS RESERVED.  |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343289-C244-4002-9414-9DADFF2ED2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11"/>
            <a:ext cx="4954588" cy="685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5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69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MODIFY THE STYLE OF THE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112108"/>
            <a:ext cx="10515600" cy="5064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noProof="0" dirty="0"/>
              <a:t>First Level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13716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Fourth level</a:t>
            </a:r>
          </a:p>
          <a:p>
            <a:pPr marL="1828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Fifth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AB3715E-116C-4300-B4A0-1BA449CFC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6322" y="6551307"/>
            <a:ext cx="387179" cy="288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8944908D-369E-4508-B021-0B3E831284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49C44839-7066-45B3-B850-C217BBBE9E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3807" y="6551305"/>
            <a:ext cx="4005648" cy="2885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pc="30" dirty="0">
                <a:solidFill>
                  <a:srgbClr val="898989"/>
                </a:solidFill>
                <a:ea typeface="Open Sans" panose="020B0606030504020204" pitchFamily="34" charset="0"/>
              </a:rPr>
              <a:t>© 2021 PLANISWARE. ALL RIGHTS RESERVED.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7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4" r:id="rId2"/>
    <p:sldLayoutId id="2147483664" r:id="rId3"/>
    <p:sldLayoutId id="2147483695" r:id="rId4"/>
    <p:sldLayoutId id="2147483696" r:id="rId5"/>
    <p:sldLayoutId id="2147483667" r:id="rId6"/>
    <p:sldLayoutId id="2147483680" r:id="rId7"/>
    <p:sldLayoutId id="2147483672" r:id="rId8"/>
    <p:sldLayoutId id="2147483698" r:id="rId9"/>
    <p:sldLayoutId id="2147483687" r:id="rId10"/>
    <p:sldLayoutId id="2147483693" r:id="rId11"/>
    <p:sldLayoutId id="2147483700" r:id="rId12"/>
    <p:sldLayoutId id="2147483682" r:id="rId13"/>
    <p:sldLayoutId id="2147483675" r:id="rId14"/>
    <p:sldLayoutId id="2147483691" r:id="rId15"/>
    <p:sldLayoutId id="2147483684" r:id="rId16"/>
    <p:sldLayoutId id="2147483676" r:id="rId17"/>
    <p:sldLayoutId id="2147483669" r:id="rId18"/>
    <p:sldLayoutId id="2147483701" r:id="rId19"/>
    <p:sldLayoutId id="2147483686" r:id="rId20"/>
    <p:sldLayoutId id="2147483702" r:id="rId21"/>
    <p:sldLayoutId id="2147483690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lang="en-US" sz="2800" kern="1200" noProof="0" dirty="0" smtClean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lang="en-US" sz="2200" kern="1200" dirty="0" smtClean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lang="fr-FR" sz="1800" kern="1200" dirty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Email_address@planisware.com" TargetMode="Externa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8508CC-438A-4DBC-BFBA-97B30E2C34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A307F1-7C9C-428C-9A2F-CA78D8700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Short title</a:t>
            </a:r>
          </a:p>
        </p:txBody>
      </p:sp>
    </p:spTree>
    <p:extLst>
      <p:ext uri="{BB962C8B-B14F-4D97-AF65-F5344CB8AC3E}">
        <p14:creationId xmlns:p14="http://schemas.microsoft.com/office/powerpoint/2010/main" val="1027706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8B28F4-C5E4-40E1-9CB9-F0DBA9A04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9B56B5-CCD6-4010-A168-6AA77F2614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3553" y="4081754"/>
            <a:ext cx="5282609" cy="1983143"/>
          </a:xfrm>
        </p:spPr>
        <p:txBody>
          <a:bodyPr/>
          <a:lstStyle/>
          <a:p>
            <a:r>
              <a:rPr lang="en-US" dirty="0"/>
              <a:t>With more than # years experience helping companies like A, B, and C to implement a PPM solution, FirstName is a specialist in A, B, and C.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B0598-D9E4-4337-BFE8-ED048C7CC5D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pc="30" dirty="0">
                <a:solidFill>
                  <a:srgbClr val="898989"/>
                </a:solidFill>
                <a:ea typeface="Open Sans" panose="020B0606030504020204" pitchFamily="34" charset="0"/>
              </a:rPr>
              <a:t>© 2021 PLANISWARE. ALL RIGHTS RESERVED.  |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50BA-B65B-4110-9386-22916704DF5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44908D-369E-4508-B021-0B3E8312846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3A2D49-7599-468A-B3A4-5639B6029B5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205CD36-C7F7-46B7-9818-A799A2B9C4D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Job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E7ACAA-F723-4F84-8321-10DC1712573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364671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C5F355B-82E0-4D84-A63A-FD612AEE6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7E0FCFD-41AF-4FF4-B707-1B3952BD33C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D68AD9D-D96D-4A4D-9F9A-5D712946364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CAF986E-0E6D-4427-AF2B-D9708B826C3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C9B908E-3DEC-40EE-921E-3009DD71171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C78944D-B902-4E8C-AED2-5275B2D097A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DB96072-0AF3-40C4-8365-5E4A5CC313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16243FA-52EE-4821-BB2D-16E17E56E5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Current section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F56C59-358E-4291-9467-19E4E6B22B1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9222F-02E0-4094-A99E-162320D4993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spc="30" dirty="0">
                <a:solidFill>
                  <a:srgbClr val="898989"/>
                </a:solidFill>
                <a:ea typeface="Open Sans" panose="020B0606030504020204" pitchFamily="34" charset="0"/>
              </a:rPr>
              <a:t>© 2021 PLANISWARE. ALL RIGHTS RESERVED.  |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FCB701-331C-4079-813E-0AF45C942F7A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8944908D-369E-4508-B021-0B3E8312846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9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1B3B6E4A-17EA-451C-BBF1-71B895E06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879D924-CD3C-4672-AC9F-1E35C603C397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8944908D-369E-4508-B021-0B3E8312846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6F9D7754-FDE0-4853-96D5-A6B533ED1A6A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spc="30" dirty="0">
                <a:solidFill>
                  <a:srgbClr val="898989"/>
                </a:solidFill>
                <a:ea typeface="Open Sans" panose="020B0606030504020204" pitchFamily="34" charset="0"/>
              </a:rPr>
              <a:t>© 2021 PLANISWARE. ALL RIGHTS RESERVED.  |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E67419A-F3E7-4421-9DA0-89825ECEA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level content</a:t>
            </a:r>
          </a:p>
        </p:txBody>
      </p:sp>
    </p:spTree>
    <p:extLst>
      <p:ext uri="{BB962C8B-B14F-4D97-AF65-F5344CB8AC3E}">
        <p14:creationId xmlns:p14="http://schemas.microsoft.com/office/powerpoint/2010/main" val="1649421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F889A07-BE9E-46DD-B5C1-652D3FA559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Email_address@planisware.com</a:t>
            </a:r>
            <a:endParaRPr lang="en-US" dirty="0"/>
          </a:p>
          <a:p>
            <a:r>
              <a:rPr lang="en-US" dirty="0"/>
              <a:t>(###) ###-####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8DC97CC7-2469-4F0D-A4F5-AA2CED260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E020F85-8682-4B51-BE91-1B3A27E073C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944908D-369E-4508-B021-0B3E8312846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AC483AD-3097-4E2C-8000-F5BBFD3733C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pc="30" dirty="0">
                <a:solidFill>
                  <a:srgbClr val="898989"/>
                </a:solidFill>
                <a:ea typeface="Open Sans" panose="020B0606030504020204" pitchFamily="34" charset="0"/>
              </a:rPr>
              <a:t>© 2021 PLANISWARE. ALL RIGHTS RESERVED.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60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re 16">
            <a:extLst>
              <a:ext uri="{FF2B5EF4-FFF2-40B4-BE49-F238E27FC236}">
                <a16:creationId xmlns:a16="http://schemas.microsoft.com/office/drawing/2014/main" id="{6063A1BC-5AF4-4AE2-8C55-D9D53F258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Montserrat bold (36 </a:t>
            </a:r>
            <a:r>
              <a:rPr lang="en-US" b="1" dirty="0" err="1"/>
              <a:t>pt</a:t>
            </a:r>
            <a:r>
              <a:rPr lang="en-US" b="1" dirty="0"/>
              <a:t>)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36"/>
          </p:nvPr>
        </p:nvSpPr>
        <p:spPr>
          <a:prstGeom prst="rect">
            <a:avLst/>
          </a:prstGeom>
        </p:spPr>
        <p:txBody>
          <a:bodyPr/>
          <a:lstStyle/>
          <a:p>
            <a:fld id="{4FE65B07-3FCD-4E53-B190-D2EB690D8344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69EF71-28E1-4287-8391-CB7A778D3D16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spc="30" dirty="0">
                <a:solidFill>
                  <a:srgbClr val="898989"/>
                </a:solidFill>
                <a:ea typeface="Open Sans" panose="020B0606030504020204" pitchFamily="34" charset="0"/>
              </a:rPr>
              <a:t>© 2021 PLANISWARE. ALL RIGHTS RESERVED.  |</a:t>
            </a:r>
            <a:endParaRPr lang="en-US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4294967295"/>
          </p:nvPr>
        </p:nvSpPr>
        <p:spPr>
          <a:xfrm>
            <a:off x="483535" y="1071384"/>
            <a:ext cx="11147425" cy="4413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Open Sans (24 PT)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962D09F-B444-4A5F-A3B9-7EAC3E5D764C}"/>
              </a:ext>
            </a:extLst>
          </p:cNvPr>
          <p:cNvSpPr/>
          <p:nvPr/>
        </p:nvSpPr>
        <p:spPr>
          <a:xfrm>
            <a:off x="3629358" y="3186724"/>
            <a:ext cx="977462" cy="9774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3A5B72E-6C72-4A5F-B1AC-A14A8E0919B3}"/>
              </a:ext>
            </a:extLst>
          </p:cNvPr>
          <p:cNvSpPr/>
          <p:nvPr/>
        </p:nvSpPr>
        <p:spPr>
          <a:xfrm>
            <a:off x="4843303" y="3186724"/>
            <a:ext cx="977462" cy="977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9548DEF-DDC6-4F2A-8E3C-49CB5224E623}"/>
              </a:ext>
            </a:extLst>
          </p:cNvPr>
          <p:cNvSpPr/>
          <p:nvPr/>
        </p:nvSpPr>
        <p:spPr>
          <a:xfrm>
            <a:off x="6057248" y="3186724"/>
            <a:ext cx="977462" cy="9774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7BD52F9-53D1-420E-8255-CBDFB568CDCE}"/>
              </a:ext>
            </a:extLst>
          </p:cNvPr>
          <p:cNvSpPr/>
          <p:nvPr/>
        </p:nvSpPr>
        <p:spPr>
          <a:xfrm>
            <a:off x="7271193" y="3191979"/>
            <a:ext cx="977462" cy="9774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4CB4ACB-59B1-45CF-BF25-DC3C78C58A9F}"/>
              </a:ext>
            </a:extLst>
          </p:cNvPr>
          <p:cNvSpPr/>
          <p:nvPr/>
        </p:nvSpPr>
        <p:spPr>
          <a:xfrm>
            <a:off x="3377110" y="3025725"/>
            <a:ext cx="5108028" cy="13243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cxnSp>
        <p:nvCxnSpPr>
          <p:cNvPr id="82" name="Connecteur droit 18">
            <a:extLst>
              <a:ext uri="{FF2B5EF4-FFF2-40B4-BE49-F238E27FC236}">
                <a16:creationId xmlns:a16="http://schemas.microsoft.com/office/drawing/2014/main" id="{964FCC23-BE93-4537-B988-C8CD5206BBFE}"/>
              </a:ext>
            </a:extLst>
          </p:cNvPr>
          <p:cNvCxnSpPr>
            <a:cxnSpLocks/>
          </p:cNvCxnSpPr>
          <p:nvPr/>
        </p:nvCxnSpPr>
        <p:spPr>
          <a:xfrm>
            <a:off x="7759924" y="4363883"/>
            <a:ext cx="0" cy="500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ZoneTexte 19">
            <a:extLst>
              <a:ext uri="{FF2B5EF4-FFF2-40B4-BE49-F238E27FC236}">
                <a16:creationId xmlns:a16="http://schemas.microsoft.com/office/drawing/2014/main" id="{A7D4B1CA-728D-44E7-A56A-70492D46EF35}"/>
              </a:ext>
            </a:extLst>
          </p:cNvPr>
          <p:cNvSpPr txBox="1"/>
          <p:nvPr/>
        </p:nvSpPr>
        <p:spPr>
          <a:xfrm>
            <a:off x="6722373" y="5044480"/>
            <a:ext cx="207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latin typeface="Open Sans" panose="020B0606030504020204" pitchFamily="34" charset="0"/>
              </a:rPr>
              <a:t>Planisware</a:t>
            </a:r>
            <a:r>
              <a:rPr lang="fr-FR" dirty="0">
                <a:latin typeface="Open Sans" panose="020B0606030504020204" pitchFamily="34" charset="0"/>
              </a:rPr>
              <a:t> Enterprise</a:t>
            </a:r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84" name="ZoneTexte 23">
            <a:extLst>
              <a:ext uri="{FF2B5EF4-FFF2-40B4-BE49-F238E27FC236}">
                <a16:creationId xmlns:a16="http://schemas.microsoft.com/office/drawing/2014/main" id="{E91080FA-5A34-4494-8A82-ED8104EA1E1E}"/>
              </a:ext>
            </a:extLst>
          </p:cNvPr>
          <p:cNvSpPr txBox="1"/>
          <p:nvPr/>
        </p:nvSpPr>
        <p:spPr>
          <a:xfrm>
            <a:off x="5614035" y="1807227"/>
            <a:ext cx="186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latin typeface="Open Sans" panose="020B0606030504020204" pitchFamily="34" charset="0"/>
              </a:rPr>
              <a:t>Planisware</a:t>
            </a:r>
            <a:r>
              <a:rPr lang="fr-FR" dirty="0">
                <a:latin typeface="Open Sans" panose="020B0606030504020204" pitchFamily="34" charset="0"/>
              </a:rPr>
              <a:t> Orchestra</a:t>
            </a:r>
            <a:endParaRPr lang="en-US" dirty="0">
              <a:latin typeface="Open Sans" panose="020B0606030504020204" pitchFamily="34" charset="0"/>
            </a:endParaRPr>
          </a:p>
        </p:txBody>
      </p:sp>
      <p:cxnSp>
        <p:nvCxnSpPr>
          <p:cNvPr id="85" name="Connecteur droit 18">
            <a:extLst>
              <a:ext uri="{FF2B5EF4-FFF2-40B4-BE49-F238E27FC236}">
                <a16:creationId xmlns:a16="http://schemas.microsoft.com/office/drawing/2014/main" id="{0D7184F0-3E86-47D5-ABCD-5B93724F62F1}"/>
              </a:ext>
            </a:extLst>
          </p:cNvPr>
          <p:cNvCxnSpPr>
            <a:cxnSpLocks/>
          </p:cNvCxnSpPr>
          <p:nvPr/>
        </p:nvCxnSpPr>
        <p:spPr>
          <a:xfrm>
            <a:off x="6527507" y="2515903"/>
            <a:ext cx="0" cy="500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498265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 Presentation Template">
  <a:themeElements>
    <a:clrScheme name="Theme">
      <a:dk1>
        <a:srgbClr val="3F3F3F"/>
      </a:dk1>
      <a:lt1>
        <a:srgbClr val="FFFFFF"/>
      </a:lt1>
      <a:dk2>
        <a:srgbClr val="616161"/>
      </a:dk2>
      <a:lt2>
        <a:srgbClr val="E7E6E6"/>
      </a:lt2>
      <a:accent1>
        <a:srgbClr val="C5007B"/>
      </a:accent1>
      <a:accent2>
        <a:srgbClr val="5085F8"/>
      </a:accent2>
      <a:accent3>
        <a:srgbClr val="FF7043"/>
      </a:accent3>
      <a:accent4>
        <a:srgbClr val="8BC34A"/>
      </a:accent4>
      <a:accent5>
        <a:srgbClr val="FFC107"/>
      </a:accent5>
      <a:accent6>
        <a:srgbClr val="E57373"/>
      </a:accent6>
      <a:hlink>
        <a:srgbClr val="0563C1"/>
      </a:hlink>
      <a:folHlink>
        <a:srgbClr val="954F72"/>
      </a:folHlink>
    </a:clrScheme>
    <a:fontScheme name="Theme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lnSpc>
            <a:spcPct val="120000"/>
          </a:lnSpc>
          <a:defRPr sz="2400" dirty="0" smtClean="0"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[Presentation Template] 2020 Corporate Template" id="{F4ED9F9B-C538-43A7-8C20-695BD51DB5C8}" vid="{40C91A79-5072-4519-A027-9B3E27244EB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[Presentation Template] 2020 Corporate Template</Template>
  <TotalTime>9</TotalTime>
  <Words>136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Montserrat Bold</vt:lpstr>
      <vt:lpstr>Open Sans</vt:lpstr>
      <vt:lpstr>Wingdings</vt:lpstr>
      <vt:lpstr>Corporate Presentation Template</vt:lpstr>
      <vt:lpstr>Short title</vt:lpstr>
      <vt:lpstr>presenter</vt:lpstr>
      <vt:lpstr>agenda</vt:lpstr>
      <vt:lpstr>Title</vt:lpstr>
      <vt:lpstr>FIRSTname Lastname</vt:lpstr>
      <vt:lpstr>Montserrat bold (36 pt)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title</dc:title>
  <dc:creator>fsissoko</dc:creator>
  <cp:lastModifiedBy>Nicolette Pierantoni</cp:lastModifiedBy>
  <cp:revision>4</cp:revision>
  <dcterms:created xsi:type="dcterms:W3CDTF">2020-03-05T10:22:10Z</dcterms:created>
  <dcterms:modified xsi:type="dcterms:W3CDTF">2021-01-06T20:39:22Z</dcterms:modified>
</cp:coreProperties>
</file>